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023CAD7-3461-4084-AD51-49281B9E908D}"/>
              </a:ext>
            </a:extLst>
          </p:cNvPr>
          <p:cNvGrpSpPr/>
          <p:nvPr/>
        </p:nvGrpSpPr>
        <p:grpSpPr>
          <a:xfrm>
            <a:off x="611432" y="1137249"/>
            <a:ext cx="1228334" cy="1007299"/>
            <a:chOff x="8253380" y="1137249"/>
            <a:chExt cx="1228334" cy="100729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B274752-16D9-476B-8D72-68F710A5EA33}"/>
                </a:ext>
              </a:extLst>
            </p:cNvPr>
            <p:cNvGrpSpPr/>
            <p:nvPr/>
          </p:nvGrpSpPr>
          <p:grpSpPr>
            <a:xfrm>
              <a:off x="8253380" y="1137249"/>
              <a:ext cx="1228334" cy="710908"/>
              <a:chOff x="2468163" y="1137249"/>
              <a:chExt cx="1228334" cy="710908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3E95F251-183C-419E-B337-A5DC9210AC87}"/>
                  </a:ext>
                </a:extLst>
              </p:cNvPr>
              <p:cNvGrpSpPr/>
              <p:nvPr/>
            </p:nvGrpSpPr>
            <p:grpSpPr>
              <a:xfrm>
                <a:off x="2468163" y="1182460"/>
                <a:ext cx="1228334" cy="665697"/>
                <a:chOff x="2285371" y="2888940"/>
                <a:chExt cx="1602441" cy="868446"/>
              </a:xfrm>
            </p:grpSpPr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8A95EA34-CDCE-4B22-85F7-F67C4C239566}"/>
                    </a:ext>
                  </a:extLst>
                </p:cNvPr>
                <p:cNvGrpSpPr/>
                <p:nvPr/>
              </p:nvGrpSpPr>
              <p:grpSpPr>
                <a:xfrm>
                  <a:off x="2285371" y="2888940"/>
                  <a:ext cx="1602441" cy="868446"/>
                  <a:chOff x="2285371" y="2888940"/>
                  <a:chExt cx="1801128" cy="868446"/>
                </a:xfrm>
              </p:grpSpPr>
              <p:sp>
                <p:nvSpPr>
                  <p:cNvPr id="14" name="四角形: 角を丸くする 13">
                    <a:extLst>
                      <a:ext uri="{FF2B5EF4-FFF2-40B4-BE49-F238E27FC236}">
                        <a16:creationId xmlns:a16="http://schemas.microsoft.com/office/drawing/2014/main" id="{A381899C-98FA-4CD3-B204-11A991D20E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85371" y="2888940"/>
                    <a:ext cx="1801128" cy="868446"/>
                  </a:xfrm>
                  <a:prstGeom prst="roundRect">
                    <a:avLst>
                      <a:gd name="adj" fmla="val 6065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" name="四角形: 角を丸くする 14">
                    <a:extLst>
                      <a:ext uri="{FF2B5EF4-FFF2-40B4-BE49-F238E27FC236}">
                        <a16:creationId xmlns:a16="http://schemas.microsoft.com/office/drawing/2014/main" id="{A87E3626-2A11-4569-8592-7EDF49F0BF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2962599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" name="四角形: 角を丸くする 15">
                    <a:extLst>
                      <a:ext uri="{FF2B5EF4-FFF2-40B4-BE49-F238E27FC236}">
                        <a16:creationId xmlns:a16="http://schemas.microsoft.com/office/drawing/2014/main" id="{57BF3D63-81BD-4E51-8676-9A1C700A55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069755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" name="四角形: 角を丸くする 16">
                    <a:extLst>
                      <a:ext uri="{FF2B5EF4-FFF2-40B4-BE49-F238E27FC236}">
                        <a16:creationId xmlns:a16="http://schemas.microsoft.com/office/drawing/2014/main" id="{D0378D72-18F9-4A6B-A8D1-DB627877A1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176911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" name="四角形: 角を丸くする 17">
                    <a:extLst>
                      <a:ext uri="{FF2B5EF4-FFF2-40B4-BE49-F238E27FC236}">
                        <a16:creationId xmlns:a16="http://schemas.microsoft.com/office/drawing/2014/main" id="{EE9709F6-4B57-4439-8208-2A0363E395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284067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9" name="四角形: 角を丸くする 18">
                    <a:extLst>
                      <a:ext uri="{FF2B5EF4-FFF2-40B4-BE49-F238E27FC236}">
                        <a16:creationId xmlns:a16="http://schemas.microsoft.com/office/drawing/2014/main" id="{A52232CB-2801-4EB5-A3CD-AA3D23EB5E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391224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" name="四角形: 角を丸くする 19">
                    <a:extLst>
                      <a:ext uri="{FF2B5EF4-FFF2-40B4-BE49-F238E27FC236}">
                        <a16:creationId xmlns:a16="http://schemas.microsoft.com/office/drawing/2014/main" id="{ADD3541D-05A1-4B9F-A187-0364C6D221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26693"/>
                    <a:ext cx="1616430" cy="158572"/>
                  </a:xfrm>
                  <a:prstGeom prst="roundRect">
                    <a:avLst>
                      <a:gd name="adj" fmla="val 16632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" name="四角形: 角を丸くする 20">
                    <a:extLst>
                      <a:ext uri="{FF2B5EF4-FFF2-40B4-BE49-F238E27FC236}">
                        <a16:creationId xmlns:a16="http://schemas.microsoft.com/office/drawing/2014/main" id="{4F246282-6E6B-41B1-8A22-964461377E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6449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75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" name="四角形: 角を丸くする 21">
                    <a:extLst>
                      <a:ext uri="{FF2B5EF4-FFF2-40B4-BE49-F238E27FC236}">
                        <a16:creationId xmlns:a16="http://schemas.microsoft.com/office/drawing/2014/main" id="{33BF7A84-7EFE-4AD4-91DC-43144A58DC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4544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" name="アーチ 12">
                  <a:extLst>
                    <a:ext uri="{FF2B5EF4-FFF2-40B4-BE49-F238E27FC236}">
                      <a16:creationId xmlns:a16="http://schemas.microsoft.com/office/drawing/2014/main" id="{86DCCF64-D39B-43C2-8582-988D4A7420EC}"/>
                    </a:ext>
                  </a:extLst>
                </p:cNvPr>
                <p:cNvSpPr/>
                <p:nvPr/>
              </p:nvSpPr>
              <p:spPr bwMode="auto">
                <a:xfrm rot="10800000">
                  <a:off x="2946249" y="3237117"/>
                  <a:ext cx="271650" cy="271652"/>
                </a:xfrm>
                <a:prstGeom prst="blockArc">
                  <a:avLst>
                    <a:gd name="adj1" fmla="val 10800000"/>
                    <a:gd name="adj2" fmla="val 0"/>
                    <a:gd name="adj3" fmla="val 21493"/>
                  </a:avLst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1B7B8BB0-508B-40F3-B294-14F8A1975E61}"/>
                  </a:ext>
                </a:extLst>
              </p:cNvPr>
              <p:cNvGrpSpPr/>
              <p:nvPr/>
            </p:nvGrpSpPr>
            <p:grpSpPr>
              <a:xfrm>
                <a:off x="2668181" y="1137249"/>
                <a:ext cx="279335" cy="279335"/>
                <a:chOff x="777979" y="4189759"/>
                <a:chExt cx="279335" cy="279335"/>
              </a:xfrm>
            </p:grpSpPr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A5BE6FBD-4B59-4ED5-8A22-D4900AE800F7}"/>
                    </a:ext>
                  </a:extLst>
                </p:cNvPr>
                <p:cNvSpPr/>
                <p:nvPr/>
              </p:nvSpPr>
              <p:spPr bwMode="auto">
                <a:xfrm>
                  <a:off x="777979" y="4189759"/>
                  <a:ext cx="279335" cy="279335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D8B813E4-7C09-4672-973D-EA101CCC5D1F}"/>
                    </a:ext>
                  </a:extLst>
                </p:cNvPr>
                <p:cNvSpPr/>
                <p:nvPr/>
              </p:nvSpPr>
              <p:spPr bwMode="auto">
                <a:xfrm>
                  <a:off x="862466" y="4272608"/>
                  <a:ext cx="110362" cy="110362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AC8DEDEA-CEA3-4F61-B849-F523817B6CE1}"/>
                  </a:ext>
                </a:extLst>
              </p:cNvPr>
              <p:cNvGrpSpPr/>
              <p:nvPr/>
            </p:nvGrpSpPr>
            <p:grpSpPr>
              <a:xfrm>
                <a:off x="3226981" y="1137249"/>
                <a:ext cx="279335" cy="279335"/>
                <a:chOff x="777979" y="4189759"/>
                <a:chExt cx="279335" cy="279335"/>
              </a:xfrm>
            </p:grpSpPr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B27B1918-47CE-442D-BC08-B78FD4E4A917}"/>
                    </a:ext>
                  </a:extLst>
                </p:cNvPr>
                <p:cNvSpPr/>
                <p:nvPr/>
              </p:nvSpPr>
              <p:spPr bwMode="auto">
                <a:xfrm>
                  <a:off x="777979" y="4189759"/>
                  <a:ext cx="279335" cy="279335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5D35FE38-1FE0-4392-8576-E95AEDB3E4F6}"/>
                    </a:ext>
                  </a:extLst>
                </p:cNvPr>
                <p:cNvSpPr/>
                <p:nvPr/>
              </p:nvSpPr>
              <p:spPr bwMode="auto">
                <a:xfrm>
                  <a:off x="862466" y="4272608"/>
                  <a:ext cx="110362" cy="110362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A56B0C4-CEF6-4BD0-B510-DAE65665755A}"/>
                </a:ext>
              </a:extLst>
            </p:cNvPr>
            <p:cNvSpPr/>
            <p:nvPr/>
          </p:nvSpPr>
          <p:spPr bwMode="auto">
            <a:xfrm rot="16200000">
              <a:off x="8679478" y="1411404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72E89824-6232-4424-9F16-2E8932317AB5}"/>
              </a:ext>
            </a:extLst>
          </p:cNvPr>
          <p:cNvGrpSpPr/>
          <p:nvPr/>
        </p:nvGrpSpPr>
        <p:grpSpPr>
          <a:xfrm>
            <a:off x="2239381" y="1174641"/>
            <a:ext cx="1645840" cy="1000444"/>
            <a:chOff x="3181063" y="998730"/>
            <a:chExt cx="2147104" cy="1305145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3B3771BD-2A95-416F-A5BD-65C5F22A5E66}"/>
                </a:ext>
              </a:extLst>
            </p:cNvPr>
            <p:cNvGrpSpPr/>
            <p:nvPr/>
          </p:nvGrpSpPr>
          <p:grpSpPr>
            <a:xfrm>
              <a:off x="3453395" y="998730"/>
              <a:ext cx="1602441" cy="868446"/>
              <a:chOff x="2285371" y="2888940"/>
              <a:chExt cx="1602441" cy="868446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A69064F0-A256-456D-8AE0-0E4FABEAD931}"/>
                  </a:ext>
                </a:extLst>
              </p:cNvPr>
              <p:cNvGrpSpPr/>
              <p:nvPr/>
            </p:nvGrpSpPr>
            <p:grpSpPr>
              <a:xfrm>
                <a:off x="2285371" y="2888940"/>
                <a:ext cx="1602441" cy="868446"/>
                <a:chOff x="2285371" y="2888940"/>
                <a:chExt cx="1801128" cy="868446"/>
              </a:xfrm>
            </p:grpSpPr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3AA08F5A-6425-4268-AADB-5AAC3D786CCB}"/>
                    </a:ext>
                  </a:extLst>
                </p:cNvPr>
                <p:cNvSpPr/>
                <p:nvPr/>
              </p:nvSpPr>
              <p:spPr bwMode="auto">
                <a:xfrm>
                  <a:off x="2285371" y="2888940"/>
                  <a:ext cx="1801128" cy="868446"/>
                </a:xfrm>
                <a:prstGeom prst="roundRect">
                  <a:avLst>
                    <a:gd name="adj" fmla="val 6065"/>
                  </a:avLst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E2CE94C2-AD42-4490-9A90-C17E90315553}"/>
                    </a:ext>
                  </a:extLst>
                </p:cNvPr>
                <p:cNvSpPr/>
                <p:nvPr/>
              </p:nvSpPr>
              <p:spPr bwMode="auto">
                <a:xfrm>
                  <a:off x="2377720" y="2962599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9EF7DE4E-1613-440B-AF0E-7E30AF5869DC}"/>
                    </a:ext>
                  </a:extLst>
                </p:cNvPr>
                <p:cNvSpPr/>
                <p:nvPr/>
              </p:nvSpPr>
              <p:spPr bwMode="auto">
                <a:xfrm>
                  <a:off x="2377720" y="3069755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CACA0686-D323-4E3F-A7DF-D01594F08867}"/>
                    </a:ext>
                  </a:extLst>
                </p:cNvPr>
                <p:cNvSpPr/>
                <p:nvPr/>
              </p:nvSpPr>
              <p:spPr bwMode="auto">
                <a:xfrm>
                  <a:off x="2377720" y="3176911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D45683C6-2CCA-486E-BEE2-52733A273307}"/>
                    </a:ext>
                  </a:extLst>
                </p:cNvPr>
                <p:cNvSpPr/>
                <p:nvPr/>
              </p:nvSpPr>
              <p:spPr bwMode="auto">
                <a:xfrm>
                  <a:off x="2377720" y="3284067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0397F0BB-9EA7-4931-BB83-39E0A2E5AF19}"/>
                    </a:ext>
                  </a:extLst>
                </p:cNvPr>
                <p:cNvSpPr/>
                <p:nvPr/>
              </p:nvSpPr>
              <p:spPr bwMode="auto">
                <a:xfrm>
                  <a:off x="2377720" y="3391224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1951D156-B85B-4588-88C6-9901796B0EA5}"/>
                    </a:ext>
                  </a:extLst>
                </p:cNvPr>
                <p:cNvSpPr/>
                <p:nvPr/>
              </p:nvSpPr>
              <p:spPr bwMode="auto">
                <a:xfrm>
                  <a:off x="2377720" y="3526693"/>
                  <a:ext cx="1616430" cy="158572"/>
                </a:xfrm>
                <a:prstGeom prst="roundRect">
                  <a:avLst>
                    <a:gd name="adj" fmla="val 16632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313ECA1D-1DB7-46FC-A02D-34A96696D6AE}"/>
                    </a:ext>
                  </a:extLst>
                </p:cNvPr>
                <p:cNvSpPr/>
                <p:nvPr/>
              </p:nvSpPr>
              <p:spPr bwMode="auto">
                <a:xfrm>
                  <a:off x="2377720" y="356449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7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FFA78049-9C70-4C77-80D5-59605EFF6F8C}"/>
                    </a:ext>
                  </a:extLst>
                </p:cNvPr>
                <p:cNvSpPr/>
                <p:nvPr/>
              </p:nvSpPr>
              <p:spPr bwMode="auto">
                <a:xfrm>
                  <a:off x="2377720" y="354544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7" name="アーチ 26">
                <a:extLst>
                  <a:ext uri="{FF2B5EF4-FFF2-40B4-BE49-F238E27FC236}">
                    <a16:creationId xmlns:a16="http://schemas.microsoft.com/office/drawing/2014/main" id="{C5C539F6-6A02-4EA7-93C2-547878E9B66F}"/>
                  </a:ext>
                </a:extLst>
              </p:cNvPr>
              <p:cNvSpPr/>
              <p:nvPr/>
            </p:nvSpPr>
            <p:spPr bwMode="auto">
              <a:xfrm rot="10800000">
                <a:off x="27462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アーチ 27">
                <a:extLst>
                  <a:ext uri="{FF2B5EF4-FFF2-40B4-BE49-F238E27FC236}">
                    <a16:creationId xmlns:a16="http://schemas.microsoft.com/office/drawing/2014/main" id="{888C343F-0C95-48DF-BF9D-2C1EAF537B30}"/>
                  </a:ext>
                </a:extLst>
              </p:cNvPr>
              <p:cNvSpPr/>
              <p:nvPr/>
            </p:nvSpPr>
            <p:spPr bwMode="auto">
              <a:xfrm rot="10800000">
                <a:off x="31526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アーチ 28">
                <a:extLst>
                  <a:ext uri="{FF2B5EF4-FFF2-40B4-BE49-F238E27FC236}">
                    <a16:creationId xmlns:a16="http://schemas.microsoft.com/office/drawing/2014/main" id="{9AF81604-AA2D-4160-9344-4BE41FB1DA28}"/>
                  </a:ext>
                </a:extLst>
              </p:cNvPr>
              <p:cNvSpPr/>
              <p:nvPr/>
            </p:nvSpPr>
            <p:spPr bwMode="auto">
              <a:xfrm rot="10800000">
                <a:off x="2946249" y="3237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DBC8D6E-8B11-4997-ACF0-E5FCFD51898A}"/>
                </a:ext>
              </a:extLst>
            </p:cNvPr>
            <p:cNvSpPr/>
            <p:nvPr/>
          </p:nvSpPr>
          <p:spPr bwMode="auto">
            <a:xfrm>
              <a:off x="3181063" y="1765513"/>
              <a:ext cx="2147104" cy="53836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8F368BF-EA28-4A8C-893D-46DF8AF842E5}"/>
              </a:ext>
            </a:extLst>
          </p:cNvPr>
          <p:cNvGrpSpPr/>
          <p:nvPr/>
        </p:nvGrpSpPr>
        <p:grpSpPr>
          <a:xfrm>
            <a:off x="5930911" y="934691"/>
            <a:ext cx="1759079" cy="1396542"/>
            <a:chOff x="2182575" y="4707481"/>
            <a:chExt cx="1759079" cy="1396542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BC8C357F-3302-419B-AB9D-BC973020B0D3}"/>
                </a:ext>
              </a:extLst>
            </p:cNvPr>
            <p:cNvGrpSpPr/>
            <p:nvPr/>
          </p:nvGrpSpPr>
          <p:grpSpPr>
            <a:xfrm>
              <a:off x="2234111" y="4876328"/>
              <a:ext cx="1705380" cy="1227695"/>
              <a:chOff x="1608636" y="2654035"/>
              <a:chExt cx="1705380" cy="1227695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0C6B032D-1214-4146-906E-3BF5872E8217}"/>
                  </a:ext>
                </a:extLst>
              </p:cNvPr>
              <p:cNvSpPr/>
              <p:nvPr/>
            </p:nvSpPr>
            <p:spPr bwMode="auto">
              <a:xfrm>
                <a:off x="1608636" y="3454125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F8D22580-3017-4978-A30A-E2FF2DCE1980}"/>
                  </a:ext>
                </a:extLst>
              </p:cNvPr>
              <p:cNvGrpSpPr/>
              <p:nvPr/>
            </p:nvGrpSpPr>
            <p:grpSpPr>
              <a:xfrm>
                <a:off x="1862638" y="2654035"/>
                <a:ext cx="1197378" cy="738272"/>
                <a:chOff x="1196572" y="2731135"/>
                <a:chExt cx="1197378" cy="738272"/>
              </a:xfrm>
            </p:grpSpPr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0CFE0DC2-282B-421C-84C6-674349E71982}"/>
                    </a:ext>
                  </a:extLst>
                </p:cNvPr>
                <p:cNvGrpSpPr/>
                <p:nvPr/>
              </p:nvGrpSpPr>
              <p:grpSpPr>
                <a:xfrm>
                  <a:off x="1196572" y="2820487"/>
                  <a:ext cx="1197378" cy="648920"/>
                  <a:chOff x="2285371" y="2888940"/>
                  <a:chExt cx="1801128" cy="868446"/>
                </a:xfrm>
              </p:grpSpPr>
              <p:sp>
                <p:nvSpPr>
                  <p:cNvPr id="60" name="四角形: 角を丸くする 59">
                    <a:extLst>
                      <a:ext uri="{FF2B5EF4-FFF2-40B4-BE49-F238E27FC236}">
                        <a16:creationId xmlns:a16="http://schemas.microsoft.com/office/drawing/2014/main" id="{629F1E0F-6293-4160-8F8A-CCEB154926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85371" y="2888940"/>
                    <a:ext cx="1801128" cy="868446"/>
                  </a:xfrm>
                  <a:prstGeom prst="roundRect">
                    <a:avLst>
                      <a:gd name="adj" fmla="val 6065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" name="四角形: 角を丸くする 60">
                    <a:extLst>
                      <a:ext uri="{FF2B5EF4-FFF2-40B4-BE49-F238E27FC236}">
                        <a16:creationId xmlns:a16="http://schemas.microsoft.com/office/drawing/2014/main" id="{7079F262-1E40-45E0-B53A-DFE3F4536B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2962599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" name="四角形: 角を丸くする 61">
                    <a:extLst>
                      <a:ext uri="{FF2B5EF4-FFF2-40B4-BE49-F238E27FC236}">
                        <a16:creationId xmlns:a16="http://schemas.microsoft.com/office/drawing/2014/main" id="{E4BC0171-6264-4670-94A9-3EACC4C6CE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069755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" name="四角形: 角を丸くする 62">
                    <a:extLst>
                      <a:ext uri="{FF2B5EF4-FFF2-40B4-BE49-F238E27FC236}">
                        <a16:creationId xmlns:a16="http://schemas.microsoft.com/office/drawing/2014/main" id="{D5100885-F64D-484E-AC38-7F3C36E203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176911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" name="四角形: 角を丸くする 63">
                    <a:extLst>
                      <a:ext uri="{FF2B5EF4-FFF2-40B4-BE49-F238E27FC236}">
                        <a16:creationId xmlns:a16="http://schemas.microsoft.com/office/drawing/2014/main" id="{DDCFDBC7-51C3-43CC-A352-9FB2FFD175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284067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" name="四角形: 角を丸くする 64">
                    <a:extLst>
                      <a:ext uri="{FF2B5EF4-FFF2-40B4-BE49-F238E27FC236}">
                        <a16:creationId xmlns:a16="http://schemas.microsoft.com/office/drawing/2014/main" id="{E3EDE8B3-AE91-43E5-914F-D46169BCB6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391224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" name="四角形: 角を丸くする 65">
                    <a:extLst>
                      <a:ext uri="{FF2B5EF4-FFF2-40B4-BE49-F238E27FC236}">
                        <a16:creationId xmlns:a16="http://schemas.microsoft.com/office/drawing/2014/main" id="{66AAA48B-A186-4F0D-9948-C86C516C7F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26693"/>
                    <a:ext cx="1616430" cy="158572"/>
                  </a:xfrm>
                  <a:prstGeom prst="roundRect">
                    <a:avLst>
                      <a:gd name="adj" fmla="val 16632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7" name="四角形: 角を丸くする 66">
                    <a:extLst>
                      <a:ext uri="{FF2B5EF4-FFF2-40B4-BE49-F238E27FC236}">
                        <a16:creationId xmlns:a16="http://schemas.microsoft.com/office/drawing/2014/main" id="{4BBA0553-7794-4696-AEDF-B70D93DD9C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6449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75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" name="四角形: 角を丸くする 67">
                    <a:extLst>
                      <a:ext uri="{FF2B5EF4-FFF2-40B4-BE49-F238E27FC236}">
                        <a16:creationId xmlns:a16="http://schemas.microsoft.com/office/drawing/2014/main" id="{96AC2959-B273-425D-B5A5-14E54E5106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4544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2FD245E6-C0C9-45D0-814E-5438EAE20526}"/>
                    </a:ext>
                  </a:extLst>
                </p:cNvPr>
                <p:cNvSpPr/>
                <p:nvPr/>
              </p:nvSpPr>
              <p:spPr bwMode="auto">
                <a:xfrm rot="10800000">
                  <a:off x="1311355" y="3144035"/>
                  <a:ext cx="965120" cy="171957"/>
                </a:xfrm>
                <a:custGeom>
                  <a:avLst/>
                  <a:gdLst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139789 w 1838339"/>
                    <a:gd name="connsiteY13" fmla="*/ 203063 h 386326"/>
                    <a:gd name="connsiteX14" fmla="*/ 136962 w 1838339"/>
                    <a:gd name="connsiteY14" fmla="*/ 202923 h 386326"/>
                    <a:gd name="connsiteX15" fmla="*/ 86377 w 1838339"/>
                    <a:gd name="connsiteY15" fmla="*/ 184999 h 386326"/>
                    <a:gd name="connsiteX16" fmla="*/ 7164 w 1838339"/>
                    <a:gd name="connsiteY16" fmla="*/ 40502 h 386326"/>
                    <a:gd name="connsiteX17" fmla="*/ 170812 w 1838339"/>
                    <a:gd name="connsiteY17" fmla="*/ 21182 h 386326"/>
                    <a:gd name="connsiteX18" fmla="*/ 210630 w 1838339"/>
                    <a:gd name="connsiteY18" fmla="*/ 49086 h 386326"/>
                    <a:gd name="connsiteX19" fmla="*/ 211993 w 1838339"/>
                    <a:gd name="connsiteY19" fmla="*/ 48283 h 386326"/>
                    <a:gd name="connsiteX20" fmla="*/ 921000 w 1838339"/>
                    <a:gd name="connsiteY20" fmla="*/ 205888 h 386326"/>
                    <a:gd name="connsiteX21" fmla="*/ 1631064 w 1838339"/>
                    <a:gd name="connsiteY21" fmla="*/ 46563 h 386326"/>
                    <a:gd name="connsiteX22" fmla="*/ 1631197 w 1838339"/>
                    <a:gd name="connsiteY22" fmla="*/ 46640 h 386326"/>
                    <a:gd name="connsiteX23" fmla="*/ 1667527 w 1838339"/>
                    <a:gd name="connsiteY23" fmla="*/ 21181 h 386326"/>
                    <a:gd name="connsiteX24" fmla="*/ 1765756 w 1838339"/>
                    <a:gd name="connsiteY24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139789 w 1838339"/>
                    <a:gd name="connsiteY13" fmla="*/ 203063 h 386326"/>
                    <a:gd name="connsiteX14" fmla="*/ 86377 w 1838339"/>
                    <a:gd name="connsiteY14" fmla="*/ 184999 h 386326"/>
                    <a:gd name="connsiteX15" fmla="*/ 7164 w 1838339"/>
                    <a:gd name="connsiteY15" fmla="*/ 40502 h 386326"/>
                    <a:gd name="connsiteX16" fmla="*/ 170812 w 1838339"/>
                    <a:gd name="connsiteY16" fmla="*/ 21182 h 386326"/>
                    <a:gd name="connsiteX17" fmla="*/ 210630 w 1838339"/>
                    <a:gd name="connsiteY17" fmla="*/ 49086 h 386326"/>
                    <a:gd name="connsiteX18" fmla="*/ 211993 w 1838339"/>
                    <a:gd name="connsiteY18" fmla="*/ 48283 h 386326"/>
                    <a:gd name="connsiteX19" fmla="*/ 921000 w 1838339"/>
                    <a:gd name="connsiteY19" fmla="*/ 205888 h 386326"/>
                    <a:gd name="connsiteX20" fmla="*/ 1631064 w 1838339"/>
                    <a:gd name="connsiteY20" fmla="*/ 46563 h 386326"/>
                    <a:gd name="connsiteX21" fmla="*/ 1631197 w 1838339"/>
                    <a:gd name="connsiteY21" fmla="*/ 46640 h 386326"/>
                    <a:gd name="connsiteX22" fmla="*/ 1667527 w 1838339"/>
                    <a:gd name="connsiteY22" fmla="*/ 21181 h 386326"/>
                    <a:gd name="connsiteX23" fmla="*/ 1765756 w 1838339"/>
                    <a:gd name="connsiteY23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86377 w 1838339"/>
                    <a:gd name="connsiteY13" fmla="*/ 184999 h 386326"/>
                    <a:gd name="connsiteX14" fmla="*/ 7164 w 1838339"/>
                    <a:gd name="connsiteY14" fmla="*/ 40502 h 386326"/>
                    <a:gd name="connsiteX15" fmla="*/ 170812 w 1838339"/>
                    <a:gd name="connsiteY15" fmla="*/ 21182 h 386326"/>
                    <a:gd name="connsiteX16" fmla="*/ 210630 w 1838339"/>
                    <a:gd name="connsiteY16" fmla="*/ 49086 h 386326"/>
                    <a:gd name="connsiteX17" fmla="*/ 211993 w 1838339"/>
                    <a:gd name="connsiteY17" fmla="*/ 48283 h 386326"/>
                    <a:gd name="connsiteX18" fmla="*/ 921000 w 1838339"/>
                    <a:gd name="connsiteY18" fmla="*/ 205888 h 386326"/>
                    <a:gd name="connsiteX19" fmla="*/ 1631064 w 1838339"/>
                    <a:gd name="connsiteY19" fmla="*/ 46563 h 386326"/>
                    <a:gd name="connsiteX20" fmla="*/ 1631197 w 1838339"/>
                    <a:gd name="connsiteY20" fmla="*/ 46640 h 386326"/>
                    <a:gd name="connsiteX21" fmla="*/ 1667527 w 1838339"/>
                    <a:gd name="connsiteY21" fmla="*/ 21181 h 386326"/>
                    <a:gd name="connsiteX22" fmla="*/ 1765756 w 1838339"/>
                    <a:gd name="connsiteY22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616112 w 1838339"/>
                    <a:gd name="connsiteY9" fmla="*/ 248676 h 386326"/>
                    <a:gd name="connsiteX10" fmla="*/ 921342 w 1838339"/>
                    <a:gd name="connsiteY10" fmla="*/ 386326 h 386326"/>
                    <a:gd name="connsiteX11" fmla="*/ 227510 w 1838339"/>
                    <a:gd name="connsiteY11" fmla="*/ 250339 h 386326"/>
                    <a:gd name="connsiteX12" fmla="*/ 86377 w 1838339"/>
                    <a:gd name="connsiteY12" fmla="*/ 184999 h 386326"/>
                    <a:gd name="connsiteX13" fmla="*/ 7164 w 1838339"/>
                    <a:gd name="connsiteY13" fmla="*/ 40502 h 386326"/>
                    <a:gd name="connsiteX14" fmla="*/ 170812 w 1838339"/>
                    <a:gd name="connsiteY14" fmla="*/ 21182 h 386326"/>
                    <a:gd name="connsiteX15" fmla="*/ 210630 w 1838339"/>
                    <a:gd name="connsiteY15" fmla="*/ 49086 h 386326"/>
                    <a:gd name="connsiteX16" fmla="*/ 211993 w 1838339"/>
                    <a:gd name="connsiteY16" fmla="*/ 48283 h 386326"/>
                    <a:gd name="connsiteX17" fmla="*/ 921000 w 1838339"/>
                    <a:gd name="connsiteY17" fmla="*/ 205888 h 386326"/>
                    <a:gd name="connsiteX18" fmla="*/ 1631064 w 1838339"/>
                    <a:gd name="connsiteY18" fmla="*/ 46563 h 386326"/>
                    <a:gd name="connsiteX19" fmla="*/ 1631197 w 1838339"/>
                    <a:gd name="connsiteY19" fmla="*/ 46640 h 386326"/>
                    <a:gd name="connsiteX20" fmla="*/ 1667527 w 1838339"/>
                    <a:gd name="connsiteY20" fmla="*/ 21181 h 386326"/>
                    <a:gd name="connsiteX21" fmla="*/ 1765756 w 1838339"/>
                    <a:gd name="connsiteY21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616112 w 1838339"/>
                    <a:gd name="connsiteY8" fmla="*/ 248676 h 386326"/>
                    <a:gd name="connsiteX9" fmla="*/ 921342 w 1838339"/>
                    <a:gd name="connsiteY9" fmla="*/ 386326 h 386326"/>
                    <a:gd name="connsiteX10" fmla="*/ 227510 w 1838339"/>
                    <a:gd name="connsiteY10" fmla="*/ 250339 h 386326"/>
                    <a:gd name="connsiteX11" fmla="*/ 86377 w 1838339"/>
                    <a:gd name="connsiteY11" fmla="*/ 184999 h 386326"/>
                    <a:gd name="connsiteX12" fmla="*/ 7164 w 1838339"/>
                    <a:gd name="connsiteY12" fmla="*/ 40502 h 386326"/>
                    <a:gd name="connsiteX13" fmla="*/ 170812 w 1838339"/>
                    <a:gd name="connsiteY13" fmla="*/ 21182 h 386326"/>
                    <a:gd name="connsiteX14" fmla="*/ 210630 w 1838339"/>
                    <a:gd name="connsiteY14" fmla="*/ 49086 h 386326"/>
                    <a:gd name="connsiteX15" fmla="*/ 211993 w 1838339"/>
                    <a:gd name="connsiteY15" fmla="*/ 48283 h 386326"/>
                    <a:gd name="connsiteX16" fmla="*/ 921000 w 1838339"/>
                    <a:gd name="connsiteY16" fmla="*/ 205888 h 386326"/>
                    <a:gd name="connsiteX17" fmla="*/ 1631064 w 1838339"/>
                    <a:gd name="connsiteY17" fmla="*/ 46563 h 386326"/>
                    <a:gd name="connsiteX18" fmla="*/ 1631197 w 1838339"/>
                    <a:gd name="connsiteY18" fmla="*/ 46640 h 386326"/>
                    <a:gd name="connsiteX19" fmla="*/ 1667527 w 1838339"/>
                    <a:gd name="connsiteY19" fmla="*/ 21181 h 386326"/>
                    <a:gd name="connsiteX20" fmla="*/ 1765756 w 1838339"/>
                    <a:gd name="connsiteY20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616112 w 1838339"/>
                    <a:gd name="connsiteY7" fmla="*/ 248676 h 386326"/>
                    <a:gd name="connsiteX8" fmla="*/ 921342 w 1838339"/>
                    <a:gd name="connsiteY8" fmla="*/ 386326 h 386326"/>
                    <a:gd name="connsiteX9" fmla="*/ 227510 w 1838339"/>
                    <a:gd name="connsiteY9" fmla="*/ 250339 h 386326"/>
                    <a:gd name="connsiteX10" fmla="*/ 86377 w 1838339"/>
                    <a:gd name="connsiteY10" fmla="*/ 184999 h 386326"/>
                    <a:gd name="connsiteX11" fmla="*/ 7164 w 1838339"/>
                    <a:gd name="connsiteY11" fmla="*/ 40502 h 386326"/>
                    <a:gd name="connsiteX12" fmla="*/ 170812 w 1838339"/>
                    <a:gd name="connsiteY12" fmla="*/ 21182 h 386326"/>
                    <a:gd name="connsiteX13" fmla="*/ 210630 w 1838339"/>
                    <a:gd name="connsiteY13" fmla="*/ 49086 h 386326"/>
                    <a:gd name="connsiteX14" fmla="*/ 211993 w 1838339"/>
                    <a:gd name="connsiteY14" fmla="*/ 48283 h 386326"/>
                    <a:gd name="connsiteX15" fmla="*/ 921000 w 1838339"/>
                    <a:gd name="connsiteY15" fmla="*/ 205888 h 386326"/>
                    <a:gd name="connsiteX16" fmla="*/ 1631064 w 1838339"/>
                    <a:gd name="connsiteY16" fmla="*/ 46563 h 386326"/>
                    <a:gd name="connsiteX17" fmla="*/ 1631197 w 1838339"/>
                    <a:gd name="connsiteY17" fmla="*/ 46640 h 386326"/>
                    <a:gd name="connsiteX18" fmla="*/ 1667527 w 1838339"/>
                    <a:gd name="connsiteY18" fmla="*/ 21181 h 386326"/>
                    <a:gd name="connsiteX19" fmla="*/ 1765756 w 1838339"/>
                    <a:gd name="connsiteY19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616112 w 1838339"/>
                    <a:gd name="connsiteY6" fmla="*/ 248676 h 386326"/>
                    <a:gd name="connsiteX7" fmla="*/ 921342 w 1838339"/>
                    <a:gd name="connsiteY7" fmla="*/ 386326 h 386326"/>
                    <a:gd name="connsiteX8" fmla="*/ 227510 w 1838339"/>
                    <a:gd name="connsiteY8" fmla="*/ 250339 h 386326"/>
                    <a:gd name="connsiteX9" fmla="*/ 86377 w 1838339"/>
                    <a:gd name="connsiteY9" fmla="*/ 184999 h 386326"/>
                    <a:gd name="connsiteX10" fmla="*/ 7164 w 1838339"/>
                    <a:gd name="connsiteY10" fmla="*/ 40502 h 386326"/>
                    <a:gd name="connsiteX11" fmla="*/ 170812 w 1838339"/>
                    <a:gd name="connsiteY11" fmla="*/ 21182 h 386326"/>
                    <a:gd name="connsiteX12" fmla="*/ 210630 w 1838339"/>
                    <a:gd name="connsiteY12" fmla="*/ 49086 h 386326"/>
                    <a:gd name="connsiteX13" fmla="*/ 211993 w 1838339"/>
                    <a:gd name="connsiteY13" fmla="*/ 48283 h 386326"/>
                    <a:gd name="connsiteX14" fmla="*/ 921000 w 1838339"/>
                    <a:gd name="connsiteY14" fmla="*/ 205888 h 386326"/>
                    <a:gd name="connsiteX15" fmla="*/ 1631064 w 1838339"/>
                    <a:gd name="connsiteY15" fmla="*/ 46563 h 386326"/>
                    <a:gd name="connsiteX16" fmla="*/ 1631197 w 1838339"/>
                    <a:gd name="connsiteY16" fmla="*/ 46640 h 386326"/>
                    <a:gd name="connsiteX17" fmla="*/ 1667527 w 1838339"/>
                    <a:gd name="connsiteY17" fmla="*/ 21181 h 386326"/>
                    <a:gd name="connsiteX18" fmla="*/ 1765756 w 1838339"/>
                    <a:gd name="connsiteY18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616112 w 1838339"/>
                    <a:gd name="connsiteY6" fmla="*/ 248676 h 386326"/>
                    <a:gd name="connsiteX7" fmla="*/ 921342 w 1838339"/>
                    <a:gd name="connsiteY7" fmla="*/ 386326 h 386326"/>
                    <a:gd name="connsiteX8" fmla="*/ 227510 w 1838339"/>
                    <a:gd name="connsiteY8" fmla="*/ 250339 h 386326"/>
                    <a:gd name="connsiteX9" fmla="*/ 86377 w 1838339"/>
                    <a:gd name="connsiteY9" fmla="*/ 184999 h 386326"/>
                    <a:gd name="connsiteX10" fmla="*/ 7164 w 1838339"/>
                    <a:gd name="connsiteY10" fmla="*/ 40502 h 386326"/>
                    <a:gd name="connsiteX11" fmla="*/ 170812 w 1838339"/>
                    <a:gd name="connsiteY11" fmla="*/ 21182 h 386326"/>
                    <a:gd name="connsiteX12" fmla="*/ 211993 w 1838339"/>
                    <a:gd name="connsiteY12" fmla="*/ 48283 h 386326"/>
                    <a:gd name="connsiteX13" fmla="*/ 921000 w 1838339"/>
                    <a:gd name="connsiteY13" fmla="*/ 205888 h 386326"/>
                    <a:gd name="connsiteX14" fmla="*/ 1631064 w 1838339"/>
                    <a:gd name="connsiteY14" fmla="*/ 46563 h 386326"/>
                    <a:gd name="connsiteX15" fmla="*/ 1631197 w 1838339"/>
                    <a:gd name="connsiteY15" fmla="*/ 46640 h 386326"/>
                    <a:gd name="connsiteX16" fmla="*/ 1667527 w 1838339"/>
                    <a:gd name="connsiteY16" fmla="*/ 21181 h 386326"/>
                    <a:gd name="connsiteX17" fmla="*/ 1765756 w 1838339"/>
                    <a:gd name="connsiteY17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0367 w 1838339"/>
                    <a:gd name="connsiteY4" fmla="*/ 148550 h 386326"/>
                    <a:gd name="connsiteX5" fmla="*/ 1616112 w 1838339"/>
                    <a:gd name="connsiteY5" fmla="*/ 248676 h 386326"/>
                    <a:gd name="connsiteX6" fmla="*/ 921342 w 1838339"/>
                    <a:gd name="connsiteY6" fmla="*/ 386326 h 386326"/>
                    <a:gd name="connsiteX7" fmla="*/ 227510 w 1838339"/>
                    <a:gd name="connsiteY7" fmla="*/ 250339 h 386326"/>
                    <a:gd name="connsiteX8" fmla="*/ 86377 w 1838339"/>
                    <a:gd name="connsiteY8" fmla="*/ 184999 h 386326"/>
                    <a:gd name="connsiteX9" fmla="*/ 7164 w 1838339"/>
                    <a:gd name="connsiteY9" fmla="*/ 40502 h 386326"/>
                    <a:gd name="connsiteX10" fmla="*/ 170812 w 1838339"/>
                    <a:gd name="connsiteY10" fmla="*/ 21182 h 386326"/>
                    <a:gd name="connsiteX11" fmla="*/ 211993 w 1838339"/>
                    <a:gd name="connsiteY11" fmla="*/ 48283 h 386326"/>
                    <a:gd name="connsiteX12" fmla="*/ 921000 w 1838339"/>
                    <a:gd name="connsiteY12" fmla="*/ 205888 h 386326"/>
                    <a:gd name="connsiteX13" fmla="*/ 1631064 w 1838339"/>
                    <a:gd name="connsiteY13" fmla="*/ 46563 h 386326"/>
                    <a:gd name="connsiteX14" fmla="*/ 1631197 w 1838339"/>
                    <a:gd name="connsiteY14" fmla="*/ 46640 h 386326"/>
                    <a:gd name="connsiteX15" fmla="*/ 1667527 w 1838339"/>
                    <a:gd name="connsiteY15" fmla="*/ 21181 h 386326"/>
                    <a:gd name="connsiteX16" fmla="*/ 1765756 w 1838339"/>
                    <a:gd name="connsiteY16" fmla="*/ 914 h 386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38339" h="386326">
                      <a:moveTo>
                        <a:pt x="1765756" y="914"/>
                      </a:moveTo>
                      <a:cubicBezTo>
                        <a:pt x="1795370" y="4411"/>
                        <a:pt x="1819517" y="17883"/>
                        <a:pt x="1831175" y="40501"/>
                      </a:cubicBezTo>
                      <a:cubicBezTo>
                        <a:pt x="1842833" y="63119"/>
                        <a:pt x="1839795" y="90602"/>
                        <a:pt x="1825460" y="116750"/>
                      </a:cubicBezTo>
                      <a:lnTo>
                        <a:pt x="1802096" y="146360"/>
                      </a:lnTo>
                      <a:lnTo>
                        <a:pt x="1800367" y="148550"/>
                      </a:lnTo>
                      <a:lnTo>
                        <a:pt x="1616112" y="248676"/>
                      </a:lnTo>
                      <a:cubicBezTo>
                        <a:pt x="1414337" y="337362"/>
                        <a:pt x="1172083" y="386141"/>
                        <a:pt x="921342" y="386326"/>
                      </a:cubicBezTo>
                      <a:cubicBezTo>
                        <a:pt x="671222" y="386511"/>
                        <a:pt x="429342" y="338330"/>
                        <a:pt x="227510" y="250339"/>
                      </a:cubicBezTo>
                      <a:lnTo>
                        <a:pt x="86377" y="184999"/>
                      </a:lnTo>
                      <a:cubicBezTo>
                        <a:pt x="19314" y="150432"/>
                        <a:pt x="-16151" y="85739"/>
                        <a:pt x="7164" y="40502"/>
                      </a:cubicBezTo>
                      <a:cubicBezTo>
                        <a:pt x="30481" y="-4734"/>
                        <a:pt x="103748" y="-13385"/>
                        <a:pt x="170812" y="21182"/>
                      </a:cubicBezTo>
                      <a:lnTo>
                        <a:pt x="211993" y="48283"/>
                      </a:lnTo>
                      <a:cubicBezTo>
                        <a:pt x="403389" y="149623"/>
                        <a:pt x="657208" y="206044"/>
                        <a:pt x="921000" y="205888"/>
                      </a:cubicBezTo>
                      <a:cubicBezTo>
                        <a:pt x="1185583" y="205732"/>
                        <a:pt x="1439885" y="148671"/>
                        <a:pt x="1631064" y="46563"/>
                      </a:cubicBezTo>
                      <a:cubicBezTo>
                        <a:pt x="1631108" y="46589"/>
                        <a:pt x="1631153" y="46614"/>
                        <a:pt x="1631197" y="46640"/>
                      </a:cubicBezTo>
                      <a:lnTo>
                        <a:pt x="1667527" y="21181"/>
                      </a:lnTo>
                      <a:cubicBezTo>
                        <a:pt x="1701059" y="3898"/>
                        <a:pt x="1736142" y="-2582"/>
                        <a:pt x="1765756" y="91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3611035C-3148-46C0-B846-E8379A826FFA}"/>
                    </a:ext>
                  </a:extLst>
                </p:cNvPr>
                <p:cNvGrpSpPr/>
                <p:nvPr/>
              </p:nvGrpSpPr>
              <p:grpSpPr>
                <a:xfrm>
                  <a:off x="1355072" y="2731135"/>
                  <a:ext cx="279335" cy="282593"/>
                  <a:chOff x="1368543" y="2731135"/>
                  <a:chExt cx="279335" cy="282593"/>
                </a:xfrm>
              </p:grpSpPr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A342C56D-BE6F-4EDC-A7A1-73265122B8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4393"/>
                    <a:ext cx="279335" cy="27933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A772BD88-9B8E-4B24-8748-FB3D5B79D6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3030" y="2817242"/>
                    <a:ext cx="110362" cy="110362"/>
                  </a:xfrm>
                  <a:prstGeom prst="ellipse">
                    <a:avLst/>
                  </a:prstGeom>
                  <a:solidFill>
                    <a:srgbClr val="FFFFFF">
                      <a:lumMod val="50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CF757D62-D70F-407D-99EB-FA15389B29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1135"/>
                    <a:ext cx="242609" cy="168675"/>
                  </a:xfrm>
                  <a:custGeom>
                    <a:avLst/>
                    <a:gdLst>
                      <a:gd name="connsiteX0" fmla="*/ 139668 w 242609"/>
                      <a:gd name="connsiteY0" fmla="*/ 0 h 168675"/>
                      <a:gd name="connsiteX1" fmla="*/ 238428 w 242609"/>
                      <a:gd name="connsiteY1" fmla="*/ 40908 h 168675"/>
                      <a:gd name="connsiteX2" fmla="*/ 242609 w 242609"/>
                      <a:gd name="connsiteY2" fmla="*/ 47108 h 168675"/>
                      <a:gd name="connsiteX3" fmla="*/ 204046 w 242609"/>
                      <a:gd name="connsiteY3" fmla="*/ 60125 h 168675"/>
                      <a:gd name="connsiteX4" fmla="*/ 71223 w 242609"/>
                      <a:gd name="connsiteY4" fmla="*/ 124136 h 168675"/>
                      <a:gd name="connsiteX5" fmla="*/ 5856 w 242609"/>
                      <a:gd name="connsiteY5" fmla="*/ 168675 h 168675"/>
                      <a:gd name="connsiteX6" fmla="*/ 0 w 242609"/>
                      <a:gd name="connsiteY6" fmla="*/ 139668 h 168675"/>
                      <a:gd name="connsiteX7" fmla="*/ 139668 w 242609"/>
                      <a:gd name="connsiteY7" fmla="*/ 0 h 16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2609" h="168675">
                        <a:moveTo>
                          <a:pt x="139668" y="0"/>
                        </a:moveTo>
                        <a:cubicBezTo>
                          <a:pt x="178237" y="0"/>
                          <a:pt x="213154" y="15633"/>
                          <a:pt x="238428" y="40908"/>
                        </a:cubicBezTo>
                        <a:lnTo>
                          <a:pt x="242609" y="47108"/>
                        </a:lnTo>
                        <a:lnTo>
                          <a:pt x="204046" y="60125"/>
                        </a:lnTo>
                        <a:cubicBezTo>
                          <a:pt x="161375" y="76600"/>
                          <a:pt x="116391" y="98059"/>
                          <a:pt x="71223" y="124136"/>
                        </a:cubicBezTo>
                        <a:lnTo>
                          <a:pt x="5856" y="168675"/>
                        </a:lnTo>
                        <a:lnTo>
                          <a:pt x="0" y="139668"/>
                        </a:lnTo>
                        <a:cubicBezTo>
                          <a:pt x="0" y="62531"/>
                          <a:pt x="62531" y="0"/>
                          <a:pt x="139668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7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0FBB15DF-0E3B-4868-8206-26183AD40FA3}"/>
                    </a:ext>
                  </a:extLst>
                </p:cNvPr>
                <p:cNvGrpSpPr/>
                <p:nvPr/>
              </p:nvGrpSpPr>
              <p:grpSpPr>
                <a:xfrm flipH="1">
                  <a:off x="1969334" y="2731135"/>
                  <a:ext cx="279335" cy="282593"/>
                  <a:chOff x="1368543" y="2731135"/>
                  <a:chExt cx="279335" cy="282593"/>
                </a:xfrm>
              </p:grpSpPr>
              <p:sp>
                <p:nvSpPr>
                  <p:cNvPr id="54" name="楕円 53">
                    <a:extLst>
                      <a:ext uri="{FF2B5EF4-FFF2-40B4-BE49-F238E27FC236}">
                        <a16:creationId xmlns:a16="http://schemas.microsoft.com/office/drawing/2014/main" id="{2D7131F6-1EC4-4227-8896-8C67EDF99A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4393"/>
                    <a:ext cx="279335" cy="27933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25BF6E5E-71FF-46F5-9614-737162248A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3030" y="2817242"/>
                    <a:ext cx="110362" cy="110362"/>
                  </a:xfrm>
                  <a:prstGeom prst="ellipse">
                    <a:avLst/>
                  </a:prstGeom>
                  <a:solidFill>
                    <a:srgbClr val="FFFFFF">
                      <a:lumMod val="50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FE82FA93-DF76-4853-A54A-86E16C5E76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1135"/>
                    <a:ext cx="242609" cy="168675"/>
                  </a:xfrm>
                  <a:custGeom>
                    <a:avLst/>
                    <a:gdLst>
                      <a:gd name="connsiteX0" fmla="*/ 139668 w 242609"/>
                      <a:gd name="connsiteY0" fmla="*/ 0 h 168675"/>
                      <a:gd name="connsiteX1" fmla="*/ 238428 w 242609"/>
                      <a:gd name="connsiteY1" fmla="*/ 40908 h 168675"/>
                      <a:gd name="connsiteX2" fmla="*/ 242609 w 242609"/>
                      <a:gd name="connsiteY2" fmla="*/ 47108 h 168675"/>
                      <a:gd name="connsiteX3" fmla="*/ 204046 w 242609"/>
                      <a:gd name="connsiteY3" fmla="*/ 60125 h 168675"/>
                      <a:gd name="connsiteX4" fmla="*/ 71223 w 242609"/>
                      <a:gd name="connsiteY4" fmla="*/ 124136 h 168675"/>
                      <a:gd name="connsiteX5" fmla="*/ 5856 w 242609"/>
                      <a:gd name="connsiteY5" fmla="*/ 168675 h 168675"/>
                      <a:gd name="connsiteX6" fmla="*/ 0 w 242609"/>
                      <a:gd name="connsiteY6" fmla="*/ 139668 h 168675"/>
                      <a:gd name="connsiteX7" fmla="*/ 139668 w 242609"/>
                      <a:gd name="connsiteY7" fmla="*/ 0 h 16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2609" h="168675">
                        <a:moveTo>
                          <a:pt x="139668" y="0"/>
                        </a:moveTo>
                        <a:cubicBezTo>
                          <a:pt x="178237" y="0"/>
                          <a:pt x="213154" y="15633"/>
                          <a:pt x="238428" y="40908"/>
                        </a:cubicBezTo>
                        <a:lnTo>
                          <a:pt x="242609" y="47108"/>
                        </a:lnTo>
                        <a:lnTo>
                          <a:pt x="204046" y="60125"/>
                        </a:lnTo>
                        <a:cubicBezTo>
                          <a:pt x="161375" y="76600"/>
                          <a:pt x="116391" y="98059"/>
                          <a:pt x="71223" y="124136"/>
                        </a:cubicBezTo>
                        <a:lnTo>
                          <a:pt x="5856" y="168675"/>
                        </a:lnTo>
                        <a:lnTo>
                          <a:pt x="0" y="139668"/>
                        </a:lnTo>
                        <a:cubicBezTo>
                          <a:pt x="0" y="62531"/>
                          <a:pt x="62531" y="0"/>
                          <a:pt x="139668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75000"/>
                    </a:srgbClr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5A1FC566-25BB-4AEA-A5DE-C528C5331E6D}"/>
                  </a:ext>
                </a:extLst>
              </p:cNvPr>
              <p:cNvSpPr/>
              <p:nvPr/>
            </p:nvSpPr>
            <p:spPr bwMode="auto">
              <a:xfrm>
                <a:off x="1608636" y="3301725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DB935A17-1EC8-40C6-81CE-EB631057B22C}"/>
                </a:ext>
              </a:extLst>
            </p:cNvPr>
            <p:cNvGrpSpPr/>
            <p:nvPr/>
          </p:nvGrpSpPr>
          <p:grpSpPr>
            <a:xfrm>
              <a:off x="2182575" y="4707481"/>
              <a:ext cx="318663" cy="314095"/>
              <a:chOff x="3952971" y="4155374"/>
              <a:chExt cx="318663" cy="314095"/>
            </a:xfrm>
          </p:grpSpPr>
          <p:sp>
            <p:nvSpPr>
              <p:cNvPr id="45" name="楕円 22">
                <a:extLst>
                  <a:ext uri="{FF2B5EF4-FFF2-40B4-BE49-F238E27FC236}">
                    <a16:creationId xmlns:a16="http://schemas.microsoft.com/office/drawing/2014/main" id="{FAEAADFC-7CED-4994-8AA3-A2D45A603F79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楕円 22">
                <a:extLst>
                  <a:ext uri="{FF2B5EF4-FFF2-40B4-BE49-F238E27FC236}">
                    <a16:creationId xmlns:a16="http://schemas.microsoft.com/office/drawing/2014/main" id="{E575582C-3B9D-4D7D-8E6F-6814D8758950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2CD57474-1B4A-4867-B4C2-69FAD1CA531B}"/>
                </a:ext>
              </a:extLst>
            </p:cNvPr>
            <p:cNvGrpSpPr/>
            <p:nvPr/>
          </p:nvGrpSpPr>
          <p:grpSpPr>
            <a:xfrm flipH="1">
              <a:off x="3622991" y="4707481"/>
              <a:ext cx="318663" cy="314095"/>
              <a:chOff x="3952971" y="4155374"/>
              <a:chExt cx="318663" cy="314095"/>
            </a:xfrm>
          </p:grpSpPr>
          <p:sp>
            <p:nvSpPr>
              <p:cNvPr id="43" name="楕円 22">
                <a:extLst>
                  <a:ext uri="{FF2B5EF4-FFF2-40B4-BE49-F238E27FC236}">
                    <a16:creationId xmlns:a16="http://schemas.microsoft.com/office/drawing/2014/main" id="{A36E035A-B51E-4FFC-AD63-787AC5E0C5D0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楕円 22">
                <a:extLst>
                  <a:ext uri="{FF2B5EF4-FFF2-40B4-BE49-F238E27FC236}">
                    <a16:creationId xmlns:a16="http://schemas.microsoft.com/office/drawing/2014/main" id="{3892948C-ACCD-44BB-9429-B95DC19F18BB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D9BF3BC-7D20-4F48-98F1-2BEF87E02F12}"/>
              </a:ext>
            </a:extLst>
          </p:cNvPr>
          <p:cNvGrpSpPr/>
          <p:nvPr/>
        </p:nvGrpSpPr>
        <p:grpSpPr>
          <a:xfrm>
            <a:off x="7820679" y="976209"/>
            <a:ext cx="1705380" cy="1386445"/>
            <a:chOff x="6006011" y="4876328"/>
            <a:chExt cx="1705380" cy="1386445"/>
          </a:xfrm>
        </p:grpSpPr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97820F93-00DC-43CF-8F2C-B630892F8A71}"/>
                </a:ext>
              </a:extLst>
            </p:cNvPr>
            <p:cNvSpPr/>
            <p:nvPr/>
          </p:nvSpPr>
          <p:spPr bwMode="auto">
            <a:xfrm>
              <a:off x="6006011" y="583516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6DEE7C5D-19DD-424C-89C5-357DC8642E1F}"/>
                </a:ext>
              </a:extLst>
            </p:cNvPr>
            <p:cNvSpPr/>
            <p:nvPr/>
          </p:nvSpPr>
          <p:spPr bwMode="auto">
            <a:xfrm>
              <a:off x="6006011" y="567641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269BACB2-7315-4817-9561-AC43BB765A11}"/>
                </a:ext>
              </a:extLst>
            </p:cNvPr>
            <p:cNvGrpSpPr/>
            <p:nvPr/>
          </p:nvGrpSpPr>
          <p:grpSpPr>
            <a:xfrm>
              <a:off x="6260013" y="4965680"/>
              <a:ext cx="1197378" cy="648920"/>
              <a:chOff x="2285371" y="2888940"/>
              <a:chExt cx="1801128" cy="868446"/>
            </a:xfrm>
          </p:grpSpPr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32615555-6291-497B-8696-FBB93EE82B75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871F876F-0929-4FFE-A388-2C0181116AC6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E70496EC-BFEF-4765-B9B5-E39C33335713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2849BFAB-AB99-4636-A3B1-136E08D9E33D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B0B1385E-7136-4B29-BE01-FD5EE08FDCE9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FBEC17A9-82C5-452B-A399-6D7747D74044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四角形: 角を丸くする 88">
                <a:extLst>
                  <a:ext uri="{FF2B5EF4-FFF2-40B4-BE49-F238E27FC236}">
                    <a16:creationId xmlns:a16="http://schemas.microsoft.com/office/drawing/2014/main" id="{2CE6CE23-606B-4779-8973-3FB274785E4D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069F8599-DE1B-4DF0-A6F9-7335AE707CC0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94052D63-4323-4A7D-9663-3460C3138E77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4671BE63-6488-439F-AFFF-8B22AD5C2BE7}"/>
                </a:ext>
              </a:extLst>
            </p:cNvPr>
            <p:cNvSpPr/>
            <p:nvPr/>
          </p:nvSpPr>
          <p:spPr bwMode="auto">
            <a:xfrm rot="10800000">
              <a:off x="6374796" y="5289228"/>
              <a:ext cx="965120" cy="171957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774AED6B-FE0C-4EB4-8290-1E03A7A0EDE7}"/>
                </a:ext>
              </a:extLst>
            </p:cNvPr>
            <p:cNvGrpSpPr/>
            <p:nvPr/>
          </p:nvGrpSpPr>
          <p:grpSpPr>
            <a:xfrm>
              <a:off x="7043825" y="4876328"/>
              <a:ext cx="279335" cy="282593"/>
              <a:chOff x="1368543" y="2731135"/>
              <a:chExt cx="279335" cy="282593"/>
            </a:xfrm>
          </p:grpSpPr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ACE2364D-8628-44D6-9816-C7A7A1CEA5AB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33E67C18-E1B5-488A-8F2E-4E02D8C381CD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D1592D9F-86D6-472D-B931-D3F99E50A7A2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3E256FCA-AFA1-438B-8E06-1389B1F1828F}"/>
                </a:ext>
              </a:extLst>
            </p:cNvPr>
            <p:cNvGrpSpPr/>
            <p:nvPr/>
          </p:nvGrpSpPr>
          <p:grpSpPr>
            <a:xfrm flipH="1">
              <a:off x="6403280" y="4876328"/>
              <a:ext cx="279335" cy="282593"/>
              <a:chOff x="1368543" y="2731135"/>
              <a:chExt cx="279335" cy="282593"/>
            </a:xfrm>
          </p:grpSpPr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061EA77B-7A25-43DF-A1A5-02290AD3312E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1342CDF0-F1AA-421F-BE31-348FD397C4D0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DC99F88D-A83B-44E5-A796-558F768FBE51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EE5E5EC7-9276-4D0A-8C90-C9647CBFE704}"/>
                </a:ext>
              </a:extLst>
            </p:cNvPr>
            <p:cNvSpPr/>
            <p:nvPr/>
          </p:nvSpPr>
          <p:spPr bwMode="auto">
            <a:xfrm>
              <a:off x="6006011" y="552401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A0DF08E-E5CA-4563-A2E6-3E8C786EF695}"/>
              </a:ext>
            </a:extLst>
          </p:cNvPr>
          <p:cNvGrpSpPr/>
          <p:nvPr/>
        </p:nvGrpSpPr>
        <p:grpSpPr>
          <a:xfrm>
            <a:off x="4322823" y="1186539"/>
            <a:ext cx="1204541" cy="881025"/>
            <a:chOff x="4322823" y="1186539"/>
            <a:chExt cx="1204541" cy="881025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D9476F69-7F95-4568-9650-56CF0EAEEE20}"/>
                </a:ext>
              </a:extLst>
            </p:cNvPr>
            <p:cNvGrpSpPr/>
            <p:nvPr/>
          </p:nvGrpSpPr>
          <p:grpSpPr>
            <a:xfrm>
              <a:off x="4322823" y="1186539"/>
              <a:ext cx="1204541" cy="652803"/>
              <a:chOff x="2285371" y="2888940"/>
              <a:chExt cx="1602441" cy="868446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EBFE1C98-6378-41F1-8B94-6D8F009EEEA2}"/>
                  </a:ext>
                </a:extLst>
              </p:cNvPr>
              <p:cNvGrpSpPr/>
              <p:nvPr/>
            </p:nvGrpSpPr>
            <p:grpSpPr>
              <a:xfrm>
                <a:off x="2285371" y="2888940"/>
                <a:ext cx="1602441" cy="868446"/>
                <a:chOff x="2285371" y="2888940"/>
                <a:chExt cx="1801128" cy="868446"/>
              </a:xfrm>
            </p:grpSpPr>
            <p:sp>
              <p:nvSpPr>
                <p:cNvPr id="99" name="四角形: 角を丸くする 98">
                  <a:extLst>
                    <a:ext uri="{FF2B5EF4-FFF2-40B4-BE49-F238E27FC236}">
                      <a16:creationId xmlns:a16="http://schemas.microsoft.com/office/drawing/2014/main" id="{0027591C-E9A8-40A4-BAA2-EC4797430763}"/>
                    </a:ext>
                  </a:extLst>
                </p:cNvPr>
                <p:cNvSpPr/>
                <p:nvPr/>
              </p:nvSpPr>
              <p:spPr bwMode="auto">
                <a:xfrm>
                  <a:off x="2285371" y="2888940"/>
                  <a:ext cx="1801128" cy="868446"/>
                </a:xfrm>
                <a:prstGeom prst="roundRect">
                  <a:avLst>
                    <a:gd name="adj" fmla="val 6065"/>
                  </a:avLst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C48FE050-7114-4399-9CD0-764276296A78}"/>
                    </a:ext>
                  </a:extLst>
                </p:cNvPr>
                <p:cNvSpPr/>
                <p:nvPr/>
              </p:nvSpPr>
              <p:spPr bwMode="auto">
                <a:xfrm>
                  <a:off x="2377720" y="2962599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8C8DAE78-AE87-498C-858F-5EDB2FE5DB1A}"/>
                    </a:ext>
                  </a:extLst>
                </p:cNvPr>
                <p:cNvSpPr/>
                <p:nvPr/>
              </p:nvSpPr>
              <p:spPr bwMode="auto">
                <a:xfrm>
                  <a:off x="2377720" y="3069755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" name="四角形: 角を丸くする 101">
                  <a:extLst>
                    <a:ext uri="{FF2B5EF4-FFF2-40B4-BE49-F238E27FC236}">
                      <a16:creationId xmlns:a16="http://schemas.microsoft.com/office/drawing/2014/main" id="{1D9C97F6-D51A-4373-8C7B-8482E279A1B2}"/>
                    </a:ext>
                  </a:extLst>
                </p:cNvPr>
                <p:cNvSpPr/>
                <p:nvPr/>
              </p:nvSpPr>
              <p:spPr bwMode="auto">
                <a:xfrm>
                  <a:off x="2377720" y="3176911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" name="四角形: 角を丸くする 102">
                  <a:extLst>
                    <a:ext uri="{FF2B5EF4-FFF2-40B4-BE49-F238E27FC236}">
                      <a16:creationId xmlns:a16="http://schemas.microsoft.com/office/drawing/2014/main" id="{2727F3B0-63B8-4459-BCAA-204B912783B0}"/>
                    </a:ext>
                  </a:extLst>
                </p:cNvPr>
                <p:cNvSpPr/>
                <p:nvPr/>
              </p:nvSpPr>
              <p:spPr bwMode="auto">
                <a:xfrm>
                  <a:off x="2377720" y="3284067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" name="四角形: 角を丸くする 103">
                  <a:extLst>
                    <a:ext uri="{FF2B5EF4-FFF2-40B4-BE49-F238E27FC236}">
                      <a16:creationId xmlns:a16="http://schemas.microsoft.com/office/drawing/2014/main" id="{9398F4DD-733F-437F-81D4-BA9C64D09751}"/>
                    </a:ext>
                  </a:extLst>
                </p:cNvPr>
                <p:cNvSpPr/>
                <p:nvPr/>
              </p:nvSpPr>
              <p:spPr bwMode="auto">
                <a:xfrm>
                  <a:off x="2377720" y="3391224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5" name="四角形: 角を丸くする 104">
                  <a:extLst>
                    <a:ext uri="{FF2B5EF4-FFF2-40B4-BE49-F238E27FC236}">
                      <a16:creationId xmlns:a16="http://schemas.microsoft.com/office/drawing/2014/main" id="{D8C67568-221D-40ED-8412-602E9547D1B7}"/>
                    </a:ext>
                  </a:extLst>
                </p:cNvPr>
                <p:cNvSpPr/>
                <p:nvPr/>
              </p:nvSpPr>
              <p:spPr bwMode="auto">
                <a:xfrm>
                  <a:off x="2377720" y="3526693"/>
                  <a:ext cx="1616430" cy="158572"/>
                </a:xfrm>
                <a:prstGeom prst="roundRect">
                  <a:avLst>
                    <a:gd name="adj" fmla="val 16632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" name="四角形: 角を丸くする 105">
                  <a:extLst>
                    <a:ext uri="{FF2B5EF4-FFF2-40B4-BE49-F238E27FC236}">
                      <a16:creationId xmlns:a16="http://schemas.microsoft.com/office/drawing/2014/main" id="{59C62DCA-4F0A-49B5-B4CA-EFF6F8F077FC}"/>
                    </a:ext>
                  </a:extLst>
                </p:cNvPr>
                <p:cNvSpPr/>
                <p:nvPr/>
              </p:nvSpPr>
              <p:spPr bwMode="auto">
                <a:xfrm>
                  <a:off x="2377720" y="356449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7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" name="四角形: 角を丸くする 106">
                  <a:extLst>
                    <a:ext uri="{FF2B5EF4-FFF2-40B4-BE49-F238E27FC236}">
                      <a16:creationId xmlns:a16="http://schemas.microsoft.com/office/drawing/2014/main" id="{2F1F5B2F-BDB9-416B-9257-D18CF4579107}"/>
                    </a:ext>
                  </a:extLst>
                </p:cNvPr>
                <p:cNvSpPr/>
                <p:nvPr/>
              </p:nvSpPr>
              <p:spPr bwMode="auto">
                <a:xfrm>
                  <a:off x="2377720" y="354544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6" name="アーチ 95">
                <a:extLst>
                  <a:ext uri="{FF2B5EF4-FFF2-40B4-BE49-F238E27FC236}">
                    <a16:creationId xmlns:a16="http://schemas.microsoft.com/office/drawing/2014/main" id="{115A031E-A3BC-4B94-BBA7-4BEE8B676C69}"/>
                  </a:ext>
                </a:extLst>
              </p:cNvPr>
              <p:cNvSpPr/>
              <p:nvPr/>
            </p:nvSpPr>
            <p:spPr bwMode="auto">
              <a:xfrm>
                <a:off x="2746224" y="308543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アーチ 96">
                <a:extLst>
                  <a:ext uri="{FF2B5EF4-FFF2-40B4-BE49-F238E27FC236}">
                    <a16:creationId xmlns:a16="http://schemas.microsoft.com/office/drawing/2014/main" id="{211CAC28-29D9-4908-816E-C1A78AA5275D}"/>
                  </a:ext>
                </a:extLst>
              </p:cNvPr>
              <p:cNvSpPr/>
              <p:nvPr/>
            </p:nvSpPr>
            <p:spPr bwMode="auto">
              <a:xfrm>
                <a:off x="3152625" y="308543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アーチ 97">
                <a:extLst>
                  <a:ext uri="{FF2B5EF4-FFF2-40B4-BE49-F238E27FC236}">
                    <a16:creationId xmlns:a16="http://schemas.microsoft.com/office/drawing/2014/main" id="{6877590B-1534-4F5C-94CF-6082E9964A81}"/>
                  </a:ext>
                </a:extLst>
              </p:cNvPr>
              <p:cNvSpPr/>
              <p:nvPr/>
            </p:nvSpPr>
            <p:spPr bwMode="auto">
              <a:xfrm rot="10800000">
                <a:off x="2946249" y="3237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C91FF122-D192-491C-BE4E-5F6A469AB159}"/>
                </a:ext>
              </a:extLst>
            </p:cNvPr>
            <p:cNvSpPr/>
            <p:nvPr/>
          </p:nvSpPr>
          <p:spPr bwMode="auto">
            <a:xfrm rot="16200000">
              <a:off x="4760312" y="1384400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2CDC96A2-21C4-4985-9BBD-2F7763BD0469}"/>
              </a:ext>
            </a:extLst>
          </p:cNvPr>
          <p:cNvGrpSpPr/>
          <p:nvPr/>
        </p:nvGrpSpPr>
        <p:grpSpPr>
          <a:xfrm>
            <a:off x="536372" y="4726393"/>
            <a:ext cx="1133567" cy="1584831"/>
            <a:chOff x="536372" y="4726393"/>
            <a:chExt cx="1133567" cy="1584831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4A52D5FD-FDEC-4FBA-8801-99A3C0B4CC34}"/>
                </a:ext>
              </a:extLst>
            </p:cNvPr>
            <p:cNvGrpSpPr/>
            <p:nvPr/>
          </p:nvGrpSpPr>
          <p:grpSpPr>
            <a:xfrm>
              <a:off x="853147" y="4726393"/>
              <a:ext cx="816792" cy="1584831"/>
              <a:chOff x="7761525" y="4540121"/>
              <a:chExt cx="772639" cy="1499161"/>
            </a:xfrm>
          </p:grpSpPr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170B7673-1F98-4AD3-9881-B992F3945C0C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D29363A3-D6D9-499C-8418-EB4E84D08ACE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126" name="四角形: 角を丸くする 125">
                  <a:extLst>
                    <a:ext uri="{FF2B5EF4-FFF2-40B4-BE49-F238E27FC236}">
                      <a16:creationId xmlns:a16="http://schemas.microsoft.com/office/drawing/2014/main" id="{4E5B0020-AB72-4A58-9780-BABBA6258EF0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7" name="四角形: 角を丸くする 126">
                  <a:extLst>
                    <a:ext uri="{FF2B5EF4-FFF2-40B4-BE49-F238E27FC236}">
                      <a16:creationId xmlns:a16="http://schemas.microsoft.com/office/drawing/2014/main" id="{3AC32CF2-841D-4C2D-979F-94B5D5771948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02D30A33-A0D9-4EF5-A63C-0D96E5CF9179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9C549F67-6E10-4388-8F13-FA6E998E8683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38FA6B72-F9C8-4A91-AD87-B4D96BB3A58E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1" name="四角形: 角を丸くする 130">
                  <a:extLst>
                    <a:ext uri="{FF2B5EF4-FFF2-40B4-BE49-F238E27FC236}">
                      <a16:creationId xmlns:a16="http://schemas.microsoft.com/office/drawing/2014/main" id="{1F892CFC-01AE-4845-A8EE-5138B45FF2D3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05B14BA3-DA2F-494F-A065-C92D914090A0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正方形/長方形 122">
                <a:extLst>
                  <a:ext uri="{FF2B5EF4-FFF2-40B4-BE49-F238E27FC236}">
                    <a16:creationId xmlns:a16="http://schemas.microsoft.com/office/drawing/2014/main" id="{6AFE60D6-3473-4125-BCEE-543E7FD978A0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正方形/長方形 123">
                <a:extLst>
                  <a:ext uri="{FF2B5EF4-FFF2-40B4-BE49-F238E27FC236}">
                    <a16:creationId xmlns:a16="http://schemas.microsoft.com/office/drawing/2014/main" id="{0661F132-4B1A-4ECF-BF66-9D15AA571FE0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8271AD56-D2D7-4A87-BA50-DF87CE07535A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F5AD3BAF-09DB-46FC-9E04-F27402776580}"/>
                </a:ext>
              </a:extLst>
            </p:cNvPr>
            <p:cNvSpPr/>
            <p:nvPr/>
          </p:nvSpPr>
          <p:spPr bwMode="auto">
            <a:xfrm>
              <a:off x="536372" y="4825761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D82EA969-3493-442C-A90E-B49848F5EBB7}"/>
                </a:ext>
              </a:extLst>
            </p:cNvPr>
            <p:cNvGrpSpPr/>
            <p:nvPr/>
          </p:nvGrpSpPr>
          <p:grpSpPr>
            <a:xfrm>
              <a:off x="1014301" y="4855719"/>
              <a:ext cx="469754" cy="487576"/>
              <a:chOff x="945849" y="4855719"/>
              <a:chExt cx="469754" cy="487576"/>
            </a:xfrm>
          </p:grpSpPr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88C5A467-1CD3-4393-AA5B-DDF7E45529D4}"/>
                  </a:ext>
                </a:extLst>
              </p:cNvPr>
              <p:cNvGrpSpPr/>
              <p:nvPr/>
            </p:nvGrpSpPr>
            <p:grpSpPr>
              <a:xfrm>
                <a:off x="945849" y="4855719"/>
                <a:ext cx="469754" cy="187812"/>
                <a:chOff x="945849" y="4855719"/>
                <a:chExt cx="469754" cy="187812"/>
              </a:xfrm>
            </p:grpSpPr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EA924326-F9EB-4E95-B2AF-AABC93C73837}"/>
                    </a:ext>
                  </a:extLst>
                </p:cNvPr>
                <p:cNvGrpSpPr/>
                <p:nvPr/>
              </p:nvGrpSpPr>
              <p:grpSpPr>
                <a:xfrm>
                  <a:off x="945849" y="4855719"/>
                  <a:ext cx="187814" cy="187812"/>
                  <a:chOff x="817986" y="2615529"/>
                  <a:chExt cx="279335" cy="279335"/>
                </a:xfrm>
              </p:grpSpPr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BF774FC6-2BCC-40D9-BEA3-20A57F08AC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7986" y="2615529"/>
                    <a:ext cx="279335" cy="27933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5B82DC6C-68C2-46D0-974D-1748B5159C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0387" y="2666983"/>
                    <a:ext cx="173157" cy="173153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4E523953-A6BA-4D7B-AC2B-36F338CDB465}"/>
                    </a:ext>
                  </a:extLst>
                </p:cNvPr>
                <p:cNvGrpSpPr/>
                <p:nvPr/>
              </p:nvGrpSpPr>
              <p:grpSpPr>
                <a:xfrm>
                  <a:off x="1227789" y="4855719"/>
                  <a:ext cx="187814" cy="187812"/>
                  <a:chOff x="817986" y="2615529"/>
                  <a:chExt cx="279335" cy="279335"/>
                </a:xfrm>
              </p:grpSpPr>
              <p:sp>
                <p:nvSpPr>
                  <p:cNvPr id="116" name="楕円 115">
                    <a:extLst>
                      <a:ext uri="{FF2B5EF4-FFF2-40B4-BE49-F238E27FC236}">
                        <a16:creationId xmlns:a16="http://schemas.microsoft.com/office/drawing/2014/main" id="{9BC5928B-D6D0-41EF-AA63-2463CB1923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7986" y="2615529"/>
                    <a:ext cx="279335" cy="27933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7" name="楕円 116">
                    <a:extLst>
                      <a:ext uri="{FF2B5EF4-FFF2-40B4-BE49-F238E27FC236}">
                        <a16:creationId xmlns:a16="http://schemas.microsoft.com/office/drawing/2014/main" id="{E442C404-F2A7-41D4-BCC7-BF5EDB5BEB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0387" y="2666983"/>
                    <a:ext cx="173157" cy="173153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13" name="二等辺三角形 112">
                <a:extLst>
                  <a:ext uri="{FF2B5EF4-FFF2-40B4-BE49-F238E27FC236}">
                    <a16:creationId xmlns:a16="http://schemas.microsoft.com/office/drawing/2014/main" id="{EBC21E46-F698-4B4E-8D40-C530CCD6A16F}"/>
                  </a:ext>
                </a:extLst>
              </p:cNvPr>
              <p:cNvSpPr/>
              <p:nvPr/>
            </p:nvSpPr>
            <p:spPr bwMode="auto">
              <a:xfrm rot="10800000">
                <a:off x="1036669" y="5150350"/>
                <a:ext cx="292266" cy="192945"/>
              </a:xfrm>
              <a:prstGeom prst="triangle">
                <a:avLst/>
              </a:prstGeom>
              <a:solidFill>
                <a:srgbClr val="FF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51354488-93A3-40B4-BA1A-EA0541AEF7BB}"/>
              </a:ext>
            </a:extLst>
          </p:cNvPr>
          <p:cNvGrpSpPr/>
          <p:nvPr/>
        </p:nvGrpSpPr>
        <p:grpSpPr>
          <a:xfrm>
            <a:off x="4230342" y="4726393"/>
            <a:ext cx="1367216" cy="1584831"/>
            <a:chOff x="4230342" y="4726393"/>
            <a:chExt cx="1367216" cy="1584831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9ED94E6B-983F-48B2-9E1B-2D920B232362}"/>
                </a:ext>
              </a:extLst>
            </p:cNvPr>
            <p:cNvGrpSpPr/>
            <p:nvPr/>
          </p:nvGrpSpPr>
          <p:grpSpPr>
            <a:xfrm>
              <a:off x="4780766" y="4726393"/>
              <a:ext cx="816792" cy="1584831"/>
              <a:chOff x="7761525" y="4540121"/>
              <a:chExt cx="772639" cy="1499161"/>
            </a:xfrm>
          </p:grpSpPr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0352ECA0-D991-4743-A351-573A6D7D828A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9A5B1009-1230-4602-9EC8-C6F376AFB69C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144" name="四角形: 角を丸くする 143">
                  <a:extLst>
                    <a:ext uri="{FF2B5EF4-FFF2-40B4-BE49-F238E27FC236}">
                      <a16:creationId xmlns:a16="http://schemas.microsoft.com/office/drawing/2014/main" id="{5C5BBD0E-D260-4E11-96FE-639BD52067F0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5" name="四角形: 角を丸くする 144">
                  <a:extLst>
                    <a:ext uri="{FF2B5EF4-FFF2-40B4-BE49-F238E27FC236}">
                      <a16:creationId xmlns:a16="http://schemas.microsoft.com/office/drawing/2014/main" id="{2DDC5F8D-2E69-498B-8146-C62178AB6480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6" name="四角形: 角を丸くする 145">
                  <a:extLst>
                    <a:ext uri="{FF2B5EF4-FFF2-40B4-BE49-F238E27FC236}">
                      <a16:creationId xmlns:a16="http://schemas.microsoft.com/office/drawing/2014/main" id="{FD9217F4-E22D-4E2D-A3F1-895F8AD01C61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7" name="四角形: 角を丸くする 146">
                  <a:extLst>
                    <a:ext uri="{FF2B5EF4-FFF2-40B4-BE49-F238E27FC236}">
                      <a16:creationId xmlns:a16="http://schemas.microsoft.com/office/drawing/2014/main" id="{D130EEB1-F61B-40DB-8653-BCB8BC364F4A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8" name="四角形: 角を丸くする 147">
                  <a:extLst>
                    <a:ext uri="{FF2B5EF4-FFF2-40B4-BE49-F238E27FC236}">
                      <a16:creationId xmlns:a16="http://schemas.microsoft.com/office/drawing/2014/main" id="{546A2577-3260-4F79-8289-898C02AF7DC4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9" name="四角形: 角を丸くする 148">
                  <a:extLst>
                    <a:ext uri="{FF2B5EF4-FFF2-40B4-BE49-F238E27FC236}">
                      <a16:creationId xmlns:a16="http://schemas.microsoft.com/office/drawing/2014/main" id="{8006AEA0-D27F-4D74-9614-4C5A5B36C1B4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8E130611-92B2-4A49-9EDC-6ABE8FBA008C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51D65399-0366-4E7F-B7D0-7B4036FEF62F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52CD7B13-0B24-4D28-AEBB-3ABDD707CED0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688713A5-066D-40B2-A954-5DF38C596D10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272C56D1-C803-4669-81D7-B7EF3C4F161E}"/>
                </a:ext>
              </a:extLst>
            </p:cNvPr>
            <p:cNvSpPr/>
            <p:nvPr/>
          </p:nvSpPr>
          <p:spPr bwMode="auto">
            <a:xfrm>
              <a:off x="4601817" y="4855719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91DB615C-EC03-43DC-88AB-778C0447E935}"/>
                </a:ext>
              </a:extLst>
            </p:cNvPr>
            <p:cNvSpPr/>
            <p:nvPr/>
          </p:nvSpPr>
          <p:spPr bwMode="auto">
            <a:xfrm>
              <a:off x="4230342" y="5141469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54CF2136-B53A-4945-92C5-2BA1EFE9D032}"/>
                </a:ext>
              </a:extLst>
            </p:cNvPr>
            <p:cNvSpPr/>
            <p:nvPr/>
          </p:nvSpPr>
          <p:spPr bwMode="auto">
            <a:xfrm>
              <a:off x="4861426" y="4890314"/>
              <a:ext cx="509686" cy="102100"/>
            </a:xfrm>
            <a:custGeom>
              <a:avLst/>
              <a:gdLst>
                <a:gd name="connsiteX0" fmla="*/ 509686 w 509686"/>
                <a:gd name="connsiteY0" fmla="*/ 102099 h 102100"/>
                <a:gd name="connsiteX1" fmla="*/ 465797 w 509686"/>
                <a:gd name="connsiteY1" fmla="*/ 102099 h 102100"/>
                <a:gd name="connsiteX2" fmla="*/ 407587 w 509686"/>
                <a:gd name="connsiteY2" fmla="*/ 43888 h 102100"/>
                <a:gd name="connsiteX3" fmla="*/ 349377 w 509686"/>
                <a:gd name="connsiteY3" fmla="*/ 102099 h 102100"/>
                <a:gd name="connsiteX4" fmla="*/ 305488 w 509686"/>
                <a:gd name="connsiteY4" fmla="*/ 102099 h 102100"/>
                <a:gd name="connsiteX5" fmla="*/ 407587 w 509686"/>
                <a:gd name="connsiteY5" fmla="*/ 0 h 102100"/>
                <a:gd name="connsiteX6" fmla="*/ 509686 w 509686"/>
                <a:gd name="connsiteY6" fmla="*/ 102099 h 102100"/>
                <a:gd name="connsiteX7" fmla="*/ 204198 w 509686"/>
                <a:gd name="connsiteY7" fmla="*/ 102100 h 102100"/>
                <a:gd name="connsiteX8" fmla="*/ 160309 w 509686"/>
                <a:gd name="connsiteY8" fmla="*/ 102100 h 102100"/>
                <a:gd name="connsiteX9" fmla="*/ 102099 w 509686"/>
                <a:gd name="connsiteY9" fmla="*/ 43889 h 102100"/>
                <a:gd name="connsiteX10" fmla="*/ 43889 w 509686"/>
                <a:gd name="connsiteY10" fmla="*/ 102100 h 102100"/>
                <a:gd name="connsiteX11" fmla="*/ 0 w 509686"/>
                <a:gd name="connsiteY11" fmla="*/ 102100 h 102100"/>
                <a:gd name="connsiteX12" fmla="*/ 102099 w 509686"/>
                <a:gd name="connsiteY12" fmla="*/ 1 h 102100"/>
                <a:gd name="connsiteX13" fmla="*/ 204198 w 509686"/>
                <a:gd name="connsiteY13" fmla="*/ 102100 h 10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9686" h="102100">
                  <a:moveTo>
                    <a:pt x="509686" y="102099"/>
                  </a:moveTo>
                  <a:lnTo>
                    <a:pt x="465797" y="102099"/>
                  </a:lnTo>
                  <a:cubicBezTo>
                    <a:pt x="465797" y="69950"/>
                    <a:pt x="439735" y="43888"/>
                    <a:pt x="407587" y="43888"/>
                  </a:cubicBezTo>
                  <a:cubicBezTo>
                    <a:pt x="375439" y="43888"/>
                    <a:pt x="349377" y="69950"/>
                    <a:pt x="349377" y="102099"/>
                  </a:cubicBezTo>
                  <a:lnTo>
                    <a:pt x="305488" y="102099"/>
                  </a:lnTo>
                  <a:cubicBezTo>
                    <a:pt x="305488" y="45711"/>
                    <a:pt x="351199" y="0"/>
                    <a:pt x="407587" y="0"/>
                  </a:cubicBezTo>
                  <a:cubicBezTo>
                    <a:pt x="463975" y="0"/>
                    <a:pt x="509686" y="45711"/>
                    <a:pt x="509686" y="102099"/>
                  </a:cubicBezTo>
                  <a:close/>
                  <a:moveTo>
                    <a:pt x="204198" y="102100"/>
                  </a:moveTo>
                  <a:lnTo>
                    <a:pt x="160309" y="102100"/>
                  </a:lnTo>
                  <a:cubicBezTo>
                    <a:pt x="160309" y="69951"/>
                    <a:pt x="134247" y="43889"/>
                    <a:pt x="102099" y="43889"/>
                  </a:cubicBezTo>
                  <a:cubicBezTo>
                    <a:pt x="69951" y="43889"/>
                    <a:pt x="43889" y="69951"/>
                    <a:pt x="43889" y="102100"/>
                  </a:cubicBezTo>
                  <a:lnTo>
                    <a:pt x="0" y="102100"/>
                  </a:lnTo>
                  <a:cubicBezTo>
                    <a:pt x="0" y="45712"/>
                    <a:pt x="45711" y="1"/>
                    <a:pt x="102099" y="1"/>
                  </a:cubicBezTo>
                  <a:cubicBezTo>
                    <a:pt x="158487" y="1"/>
                    <a:pt x="204198" y="45712"/>
                    <a:pt x="204198" y="10210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二等辺三角形 136">
              <a:extLst>
                <a:ext uri="{FF2B5EF4-FFF2-40B4-BE49-F238E27FC236}">
                  <a16:creationId xmlns:a16="http://schemas.microsoft.com/office/drawing/2014/main" id="{879F8242-ECED-46C9-8AA7-051EC915C460}"/>
                </a:ext>
              </a:extLst>
            </p:cNvPr>
            <p:cNvSpPr/>
            <p:nvPr/>
          </p:nvSpPr>
          <p:spPr bwMode="auto">
            <a:xfrm rot="10800000">
              <a:off x="4968726" y="5100954"/>
              <a:ext cx="292266" cy="192945"/>
            </a:xfrm>
            <a:prstGeom prst="triangl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D0A066AE-38D8-4884-983A-C3B4B73EC9E9}"/>
              </a:ext>
            </a:extLst>
          </p:cNvPr>
          <p:cNvGrpSpPr/>
          <p:nvPr/>
        </p:nvGrpSpPr>
        <p:grpSpPr>
          <a:xfrm>
            <a:off x="2402113" y="4667504"/>
            <a:ext cx="1085324" cy="1643720"/>
            <a:chOff x="2402113" y="4667504"/>
            <a:chExt cx="1085324" cy="1643720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56D8668D-C9C8-40B8-AF21-6812394835C8}"/>
                </a:ext>
              </a:extLst>
            </p:cNvPr>
            <p:cNvGrpSpPr/>
            <p:nvPr/>
          </p:nvGrpSpPr>
          <p:grpSpPr>
            <a:xfrm>
              <a:off x="2670645" y="4726393"/>
              <a:ext cx="816792" cy="1584831"/>
              <a:chOff x="7761525" y="4540121"/>
              <a:chExt cx="772639" cy="1499161"/>
            </a:xfrm>
          </p:grpSpPr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94457434-ADB0-4390-B0E6-8E8A4839E014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C8BB8852-9ACC-47BA-B4B8-A77DFA3182D5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161" name="四角形: 角を丸くする 160">
                  <a:extLst>
                    <a:ext uri="{FF2B5EF4-FFF2-40B4-BE49-F238E27FC236}">
                      <a16:creationId xmlns:a16="http://schemas.microsoft.com/office/drawing/2014/main" id="{17E31A49-8DAF-4811-A762-8E9807264C4A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2" name="四角形: 角を丸くする 161">
                  <a:extLst>
                    <a:ext uri="{FF2B5EF4-FFF2-40B4-BE49-F238E27FC236}">
                      <a16:creationId xmlns:a16="http://schemas.microsoft.com/office/drawing/2014/main" id="{7E248E4B-3D02-4445-8CDF-C51ECEC1E6A6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3" name="四角形: 角を丸くする 162">
                  <a:extLst>
                    <a:ext uri="{FF2B5EF4-FFF2-40B4-BE49-F238E27FC236}">
                      <a16:creationId xmlns:a16="http://schemas.microsoft.com/office/drawing/2014/main" id="{5B20EFF5-623D-43BE-8F09-7A351E7C9583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4" name="四角形: 角を丸くする 163">
                  <a:extLst>
                    <a:ext uri="{FF2B5EF4-FFF2-40B4-BE49-F238E27FC236}">
                      <a16:creationId xmlns:a16="http://schemas.microsoft.com/office/drawing/2014/main" id="{82D5A135-72D3-4345-ABA6-E7C0CB002F7E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5" name="四角形: 角を丸くする 164">
                  <a:extLst>
                    <a:ext uri="{FF2B5EF4-FFF2-40B4-BE49-F238E27FC236}">
                      <a16:creationId xmlns:a16="http://schemas.microsoft.com/office/drawing/2014/main" id="{E9B6E662-68EA-4630-992A-8F91EEE3A7C4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6" name="四角形: 角を丸くする 165">
                  <a:extLst>
                    <a:ext uri="{FF2B5EF4-FFF2-40B4-BE49-F238E27FC236}">
                      <a16:creationId xmlns:a16="http://schemas.microsoft.com/office/drawing/2014/main" id="{C2B81CE9-720F-441C-9680-5853C50DDCAB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BC7DE4DE-B2BA-4B1D-885F-10BB132C9401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1D6E9B8C-5B8C-4096-A6D7-52353FF76A96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56D9DEAE-2B46-45C8-82BC-70CE8A844218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D4DBA729-C279-40B0-A936-78FA3A39203E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253B732E-1DF4-42EF-8B29-ACF04F7C748C}"/>
                </a:ext>
              </a:extLst>
            </p:cNvPr>
            <p:cNvSpPr/>
            <p:nvPr/>
          </p:nvSpPr>
          <p:spPr bwMode="auto">
            <a:xfrm rot="5400000">
              <a:off x="1797474" y="5272143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BCF8E9B8-65CB-46A8-BA36-85DCCA328A75}"/>
                </a:ext>
              </a:extLst>
            </p:cNvPr>
            <p:cNvSpPr/>
            <p:nvPr/>
          </p:nvSpPr>
          <p:spPr bwMode="auto">
            <a:xfrm rot="10800000">
              <a:off x="2758306" y="4890314"/>
              <a:ext cx="509686" cy="102100"/>
            </a:xfrm>
            <a:custGeom>
              <a:avLst/>
              <a:gdLst>
                <a:gd name="connsiteX0" fmla="*/ 509686 w 509686"/>
                <a:gd name="connsiteY0" fmla="*/ 102099 h 102100"/>
                <a:gd name="connsiteX1" fmla="*/ 465797 w 509686"/>
                <a:gd name="connsiteY1" fmla="*/ 102099 h 102100"/>
                <a:gd name="connsiteX2" fmla="*/ 407587 w 509686"/>
                <a:gd name="connsiteY2" fmla="*/ 43888 h 102100"/>
                <a:gd name="connsiteX3" fmla="*/ 349377 w 509686"/>
                <a:gd name="connsiteY3" fmla="*/ 102099 h 102100"/>
                <a:gd name="connsiteX4" fmla="*/ 305488 w 509686"/>
                <a:gd name="connsiteY4" fmla="*/ 102099 h 102100"/>
                <a:gd name="connsiteX5" fmla="*/ 407587 w 509686"/>
                <a:gd name="connsiteY5" fmla="*/ 0 h 102100"/>
                <a:gd name="connsiteX6" fmla="*/ 509686 w 509686"/>
                <a:gd name="connsiteY6" fmla="*/ 102099 h 102100"/>
                <a:gd name="connsiteX7" fmla="*/ 204198 w 509686"/>
                <a:gd name="connsiteY7" fmla="*/ 102100 h 102100"/>
                <a:gd name="connsiteX8" fmla="*/ 160309 w 509686"/>
                <a:gd name="connsiteY8" fmla="*/ 102100 h 102100"/>
                <a:gd name="connsiteX9" fmla="*/ 102099 w 509686"/>
                <a:gd name="connsiteY9" fmla="*/ 43889 h 102100"/>
                <a:gd name="connsiteX10" fmla="*/ 43889 w 509686"/>
                <a:gd name="connsiteY10" fmla="*/ 102100 h 102100"/>
                <a:gd name="connsiteX11" fmla="*/ 0 w 509686"/>
                <a:gd name="connsiteY11" fmla="*/ 102100 h 102100"/>
                <a:gd name="connsiteX12" fmla="*/ 102099 w 509686"/>
                <a:gd name="connsiteY12" fmla="*/ 1 h 102100"/>
                <a:gd name="connsiteX13" fmla="*/ 204198 w 509686"/>
                <a:gd name="connsiteY13" fmla="*/ 102100 h 10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9686" h="102100">
                  <a:moveTo>
                    <a:pt x="509686" y="102099"/>
                  </a:moveTo>
                  <a:lnTo>
                    <a:pt x="465797" y="102099"/>
                  </a:lnTo>
                  <a:cubicBezTo>
                    <a:pt x="465797" y="69950"/>
                    <a:pt x="439735" y="43888"/>
                    <a:pt x="407587" y="43888"/>
                  </a:cubicBezTo>
                  <a:cubicBezTo>
                    <a:pt x="375439" y="43888"/>
                    <a:pt x="349377" y="69950"/>
                    <a:pt x="349377" y="102099"/>
                  </a:cubicBezTo>
                  <a:lnTo>
                    <a:pt x="305488" y="102099"/>
                  </a:lnTo>
                  <a:cubicBezTo>
                    <a:pt x="305488" y="45711"/>
                    <a:pt x="351199" y="0"/>
                    <a:pt x="407587" y="0"/>
                  </a:cubicBezTo>
                  <a:cubicBezTo>
                    <a:pt x="463975" y="0"/>
                    <a:pt x="509686" y="45711"/>
                    <a:pt x="509686" y="102099"/>
                  </a:cubicBezTo>
                  <a:close/>
                  <a:moveTo>
                    <a:pt x="204198" y="102100"/>
                  </a:moveTo>
                  <a:lnTo>
                    <a:pt x="160309" y="102100"/>
                  </a:lnTo>
                  <a:cubicBezTo>
                    <a:pt x="160309" y="69951"/>
                    <a:pt x="134247" y="43889"/>
                    <a:pt x="102099" y="43889"/>
                  </a:cubicBezTo>
                  <a:cubicBezTo>
                    <a:pt x="69951" y="43889"/>
                    <a:pt x="43889" y="69951"/>
                    <a:pt x="43889" y="102100"/>
                  </a:cubicBezTo>
                  <a:lnTo>
                    <a:pt x="0" y="102100"/>
                  </a:lnTo>
                  <a:cubicBezTo>
                    <a:pt x="0" y="45712"/>
                    <a:pt x="45711" y="1"/>
                    <a:pt x="102099" y="1"/>
                  </a:cubicBezTo>
                  <a:cubicBezTo>
                    <a:pt x="158487" y="1"/>
                    <a:pt x="204198" y="45712"/>
                    <a:pt x="204198" y="10210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アーチ 153">
              <a:extLst>
                <a:ext uri="{FF2B5EF4-FFF2-40B4-BE49-F238E27FC236}">
                  <a16:creationId xmlns:a16="http://schemas.microsoft.com/office/drawing/2014/main" id="{F33B850B-96CC-4BEF-9DA4-49D7301F9EF7}"/>
                </a:ext>
              </a:extLst>
            </p:cNvPr>
            <p:cNvSpPr/>
            <p:nvPr/>
          </p:nvSpPr>
          <p:spPr bwMode="auto">
            <a:xfrm rot="10800000">
              <a:off x="2891529" y="4947187"/>
              <a:ext cx="208230" cy="208232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EAD11103-20B0-475B-950E-A98DA8C78386}"/>
              </a:ext>
            </a:extLst>
          </p:cNvPr>
          <p:cNvGrpSpPr/>
          <p:nvPr/>
        </p:nvGrpSpPr>
        <p:grpSpPr>
          <a:xfrm>
            <a:off x="7856025" y="2976198"/>
            <a:ext cx="1705380" cy="1393896"/>
            <a:chOff x="7856025" y="2976198"/>
            <a:chExt cx="1705380" cy="1393896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66AFD2F8-B1C6-46C9-905F-611D246D712B}"/>
                </a:ext>
              </a:extLst>
            </p:cNvPr>
            <p:cNvGrpSpPr/>
            <p:nvPr/>
          </p:nvGrpSpPr>
          <p:grpSpPr>
            <a:xfrm>
              <a:off x="7979445" y="3054218"/>
              <a:ext cx="1415379" cy="705528"/>
              <a:chOff x="7968335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9EF5A05B-5865-46D3-A75E-670DDE648C97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54DAE547-5F60-4CF2-8582-798D7172AD69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E5B4CF1D-7150-4BFC-8CC7-2AA500D5C195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6CB15C92-DB84-481B-BB60-6C9ECAB94CB7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" name="台形 185">
                <a:extLst>
                  <a:ext uri="{FF2B5EF4-FFF2-40B4-BE49-F238E27FC236}">
                    <a16:creationId xmlns:a16="http://schemas.microsoft.com/office/drawing/2014/main" id="{639E8751-F623-4CE9-AAA4-4A4E746C24E9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37AF5E5B-58BF-43E0-9120-0E90CD6AFAB0}"/>
                </a:ext>
              </a:extLst>
            </p:cNvPr>
            <p:cNvGrpSpPr/>
            <p:nvPr/>
          </p:nvGrpSpPr>
          <p:grpSpPr>
            <a:xfrm>
              <a:off x="7856025" y="3631339"/>
              <a:ext cx="1705380" cy="738755"/>
              <a:chOff x="7820284" y="2793308"/>
              <a:chExt cx="1705380" cy="738755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2BF38539-5321-4969-AE29-44B6CF733432}"/>
                  </a:ext>
                </a:extLst>
              </p:cNvPr>
              <p:cNvSpPr/>
              <p:nvPr/>
            </p:nvSpPr>
            <p:spPr bwMode="auto">
              <a:xfrm>
                <a:off x="7820284" y="310445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382B4121-C01D-4069-AC24-A15D6983F64A}"/>
                  </a:ext>
                </a:extLst>
              </p:cNvPr>
              <p:cNvSpPr/>
              <p:nvPr/>
            </p:nvSpPr>
            <p:spPr bwMode="auto">
              <a:xfrm>
                <a:off x="7820284" y="29457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3871F009-A65D-4C48-810B-F7F4DCD2E5A1}"/>
                  </a:ext>
                </a:extLst>
              </p:cNvPr>
              <p:cNvSpPr/>
              <p:nvPr/>
            </p:nvSpPr>
            <p:spPr bwMode="auto">
              <a:xfrm>
                <a:off x="7820284" y="27933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A42AABCD-443E-46B6-87B6-CAB88A91E819}"/>
                </a:ext>
              </a:extLst>
            </p:cNvPr>
            <p:cNvSpPr/>
            <p:nvPr/>
          </p:nvSpPr>
          <p:spPr bwMode="auto">
            <a:xfrm rot="10800000">
              <a:off x="8189069" y="3389098"/>
              <a:ext cx="965120" cy="171957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0DC5C296-087D-4D11-B6C1-ACEF8C647DE7}"/>
                </a:ext>
              </a:extLst>
            </p:cNvPr>
            <p:cNvGrpSpPr/>
            <p:nvPr/>
          </p:nvGrpSpPr>
          <p:grpSpPr>
            <a:xfrm>
              <a:off x="8847048" y="2976198"/>
              <a:ext cx="279335" cy="282593"/>
              <a:chOff x="1368543" y="2731135"/>
              <a:chExt cx="279335" cy="282593"/>
            </a:xfrm>
          </p:grpSpPr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2F96A8B9-4564-4C99-BDBC-99B7C0DF538B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0D503D2D-B3F4-4666-B50C-D8DCAE744050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67E8736D-1A44-4DA7-8D75-0E5ABF038753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B661E043-6806-4F4A-9C51-00BAC40E8C82}"/>
                </a:ext>
              </a:extLst>
            </p:cNvPr>
            <p:cNvGrpSpPr/>
            <p:nvPr/>
          </p:nvGrpSpPr>
          <p:grpSpPr>
            <a:xfrm flipH="1">
              <a:off x="8237322" y="2976198"/>
              <a:ext cx="279335" cy="282593"/>
              <a:chOff x="1368543" y="2731135"/>
              <a:chExt cx="279335" cy="282593"/>
            </a:xfrm>
          </p:grpSpPr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46FA8CC8-66A1-4ECC-B480-3C0BAE7C44D4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DB91FEE4-77B2-42E4-8460-590B994DC538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0DA695D1-453C-445F-846E-CD0167F714BB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7FEC61A1-FC3C-4BA4-90CE-F6484A5C2BF7}"/>
              </a:ext>
            </a:extLst>
          </p:cNvPr>
          <p:cNvGrpSpPr/>
          <p:nvPr/>
        </p:nvGrpSpPr>
        <p:grpSpPr>
          <a:xfrm>
            <a:off x="5945491" y="2807771"/>
            <a:ext cx="1759079" cy="1521174"/>
            <a:chOff x="5945491" y="2807771"/>
            <a:chExt cx="1759079" cy="1521174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96ED9ED5-AEFB-4F0E-A70A-95E84C706FAB}"/>
                </a:ext>
              </a:extLst>
            </p:cNvPr>
            <p:cNvGrpSpPr/>
            <p:nvPr/>
          </p:nvGrpSpPr>
          <p:grpSpPr>
            <a:xfrm>
              <a:off x="6120165" y="3054218"/>
              <a:ext cx="1415379" cy="705528"/>
              <a:chOff x="7968335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1C0763D3-F157-4722-8AF8-72818383E9B9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2BF01C3D-CA1F-4D68-90B1-DC0FE6ED4943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10AB730E-FC95-4C07-9634-37B1C7CB947D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54975F4D-3050-48A4-87DE-211487E860CF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1" name="台形 210">
                <a:extLst>
                  <a:ext uri="{FF2B5EF4-FFF2-40B4-BE49-F238E27FC236}">
                    <a16:creationId xmlns:a16="http://schemas.microsoft.com/office/drawing/2014/main" id="{EC1C7E51-AC1F-42C2-B0B5-026182A6E622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DDF164DC-6602-4CE8-BC21-74F76D002B62}"/>
                </a:ext>
              </a:extLst>
            </p:cNvPr>
            <p:cNvGrpSpPr/>
            <p:nvPr/>
          </p:nvGrpSpPr>
          <p:grpSpPr>
            <a:xfrm>
              <a:off x="5999190" y="3748940"/>
              <a:ext cx="1705380" cy="580005"/>
              <a:chOff x="6109593" y="1912131"/>
              <a:chExt cx="1705380" cy="580005"/>
            </a:xfrm>
          </p:grpSpPr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FBD505FA-DEA4-45EE-BE65-FED5026F085B}"/>
                  </a:ext>
                </a:extLst>
              </p:cNvPr>
              <p:cNvSpPr/>
              <p:nvPr/>
            </p:nvSpPr>
            <p:spPr bwMode="auto">
              <a:xfrm>
                <a:off x="6109593" y="20645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823EBCA0-2445-4961-BF15-F5755783779B}"/>
                  </a:ext>
                </a:extLst>
              </p:cNvPr>
              <p:cNvSpPr/>
              <p:nvPr/>
            </p:nvSpPr>
            <p:spPr bwMode="auto">
              <a:xfrm>
                <a:off x="6109593" y="19121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9E4680E9-A287-4C3F-B481-52C5466B9237}"/>
                </a:ext>
              </a:extLst>
            </p:cNvPr>
            <p:cNvSpPr/>
            <p:nvPr/>
          </p:nvSpPr>
          <p:spPr bwMode="auto">
            <a:xfrm rot="10800000">
              <a:off x="6325978" y="3391841"/>
              <a:ext cx="965120" cy="171957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0671638C-DC1A-400D-9DA5-1463FB70C23E}"/>
                </a:ext>
              </a:extLst>
            </p:cNvPr>
            <p:cNvGrpSpPr/>
            <p:nvPr/>
          </p:nvGrpSpPr>
          <p:grpSpPr>
            <a:xfrm>
              <a:off x="6369695" y="2978941"/>
              <a:ext cx="279335" cy="282593"/>
              <a:chOff x="1368543" y="2731135"/>
              <a:chExt cx="279335" cy="282593"/>
            </a:xfrm>
          </p:grpSpPr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4A8523AC-500C-4821-8781-638B37A3258A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DC0D1266-7A54-4489-87AA-4D020BADE927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FB294948-56A5-4714-86C0-AFAD1A9E113A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054FCDD8-813B-48CE-B603-7CDCDDFAEC9C}"/>
                </a:ext>
              </a:extLst>
            </p:cNvPr>
            <p:cNvGrpSpPr/>
            <p:nvPr/>
          </p:nvGrpSpPr>
          <p:grpSpPr>
            <a:xfrm flipH="1">
              <a:off x="6983957" y="2978941"/>
              <a:ext cx="279335" cy="282593"/>
              <a:chOff x="1368543" y="2731135"/>
              <a:chExt cx="279335" cy="282593"/>
            </a:xfrm>
          </p:grpSpPr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3EE04D18-8B21-4590-BEC6-63C30337E756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BE9CEB55-02EC-4DD0-BC6D-AE32AE31633F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CBFFF0C1-53EA-4EF7-82A5-B8CD17A0B95E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C77F01DB-C267-4BEC-99EA-AAFE25EE4B3A}"/>
                </a:ext>
              </a:extLst>
            </p:cNvPr>
            <p:cNvGrpSpPr/>
            <p:nvPr/>
          </p:nvGrpSpPr>
          <p:grpSpPr>
            <a:xfrm>
              <a:off x="5945491" y="2807771"/>
              <a:ext cx="318663" cy="314095"/>
              <a:chOff x="3952971" y="4155374"/>
              <a:chExt cx="318663" cy="314095"/>
            </a:xfrm>
          </p:grpSpPr>
          <p:sp>
            <p:nvSpPr>
              <p:cNvPr id="197" name="楕円 22">
                <a:extLst>
                  <a:ext uri="{FF2B5EF4-FFF2-40B4-BE49-F238E27FC236}">
                    <a16:creationId xmlns:a16="http://schemas.microsoft.com/office/drawing/2014/main" id="{656DE604-98C2-4573-BA77-981C2B64CDC9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" name="楕円 22">
                <a:extLst>
                  <a:ext uri="{FF2B5EF4-FFF2-40B4-BE49-F238E27FC236}">
                    <a16:creationId xmlns:a16="http://schemas.microsoft.com/office/drawing/2014/main" id="{CC56CB8E-3275-4A1E-AB22-B4E4A5A635E6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1C0F0FA9-9107-4948-B4AB-83E006374829}"/>
                </a:ext>
              </a:extLst>
            </p:cNvPr>
            <p:cNvGrpSpPr/>
            <p:nvPr/>
          </p:nvGrpSpPr>
          <p:grpSpPr>
            <a:xfrm flipH="1">
              <a:off x="7385907" y="2807771"/>
              <a:ext cx="318663" cy="314095"/>
              <a:chOff x="3952971" y="4155374"/>
              <a:chExt cx="318663" cy="314095"/>
            </a:xfrm>
          </p:grpSpPr>
          <p:sp>
            <p:nvSpPr>
              <p:cNvPr id="195" name="楕円 22">
                <a:extLst>
                  <a:ext uri="{FF2B5EF4-FFF2-40B4-BE49-F238E27FC236}">
                    <a16:creationId xmlns:a16="http://schemas.microsoft.com/office/drawing/2014/main" id="{51012661-551E-4491-8659-7BC28CF28635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楕円 22">
                <a:extLst>
                  <a:ext uri="{FF2B5EF4-FFF2-40B4-BE49-F238E27FC236}">
                    <a16:creationId xmlns:a16="http://schemas.microsoft.com/office/drawing/2014/main" id="{3BB713D1-A746-4351-96EC-9B2C33D31A52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BDC00910-FE96-428E-AAFB-A81DCB06F515}"/>
              </a:ext>
            </a:extLst>
          </p:cNvPr>
          <p:cNvGrpSpPr/>
          <p:nvPr/>
        </p:nvGrpSpPr>
        <p:grpSpPr>
          <a:xfrm>
            <a:off x="6199407" y="4461311"/>
            <a:ext cx="1505163" cy="1910188"/>
            <a:chOff x="6199407" y="4461311"/>
            <a:chExt cx="1505163" cy="1910188"/>
          </a:xfrm>
        </p:grpSpPr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DE1DF19D-FD4F-4882-B277-588FFA8BFEB1}"/>
                </a:ext>
              </a:extLst>
            </p:cNvPr>
            <p:cNvGrpSpPr/>
            <p:nvPr/>
          </p:nvGrpSpPr>
          <p:grpSpPr>
            <a:xfrm>
              <a:off x="6634981" y="4726393"/>
              <a:ext cx="816792" cy="1584831"/>
              <a:chOff x="7761525" y="4540121"/>
              <a:chExt cx="772639" cy="1499161"/>
            </a:xfrm>
          </p:grpSpPr>
          <p:sp>
            <p:nvSpPr>
              <p:cNvPr id="233" name="四角形: 角を丸くする 232">
                <a:extLst>
                  <a:ext uri="{FF2B5EF4-FFF2-40B4-BE49-F238E27FC236}">
                    <a16:creationId xmlns:a16="http://schemas.microsoft.com/office/drawing/2014/main" id="{14ADC143-5841-482A-B558-43D27EAB4E5B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C4FEB971-FAB6-4941-A4E3-9F97DF571F07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239" name="四角形: 角を丸くする 238">
                  <a:extLst>
                    <a:ext uri="{FF2B5EF4-FFF2-40B4-BE49-F238E27FC236}">
                      <a16:creationId xmlns:a16="http://schemas.microsoft.com/office/drawing/2014/main" id="{DA622217-B93A-4A7E-A20C-562A1A821B36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0" name="四角形: 角を丸くする 239">
                  <a:extLst>
                    <a:ext uri="{FF2B5EF4-FFF2-40B4-BE49-F238E27FC236}">
                      <a16:creationId xmlns:a16="http://schemas.microsoft.com/office/drawing/2014/main" id="{4F0E04D5-4D50-4871-9028-D584BD3D9A0E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1" name="四角形: 角を丸くする 240">
                  <a:extLst>
                    <a:ext uri="{FF2B5EF4-FFF2-40B4-BE49-F238E27FC236}">
                      <a16:creationId xmlns:a16="http://schemas.microsoft.com/office/drawing/2014/main" id="{D38BE3F5-F4DB-4159-9D24-1B35E50A8B66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2" name="四角形: 角を丸くする 241">
                  <a:extLst>
                    <a:ext uri="{FF2B5EF4-FFF2-40B4-BE49-F238E27FC236}">
                      <a16:creationId xmlns:a16="http://schemas.microsoft.com/office/drawing/2014/main" id="{5B5AB539-B775-43D6-ADCB-3F7425AF9BFD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3" name="四角形: 角を丸くする 242">
                  <a:extLst>
                    <a:ext uri="{FF2B5EF4-FFF2-40B4-BE49-F238E27FC236}">
                      <a16:creationId xmlns:a16="http://schemas.microsoft.com/office/drawing/2014/main" id="{374F831D-1566-48DF-A130-DDBEBCD0986B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BCB83F0D-3025-4933-8ED0-7695CB8B65DE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5BF5B339-654A-452A-ABF8-D50771B8784E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CADF76FA-A3BC-4EFF-91F9-A0EE594BB2FB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1F7BD784-B01B-47E9-8FFB-A70A1133040B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正方形/長方形 237">
                <a:extLst>
                  <a:ext uri="{FF2B5EF4-FFF2-40B4-BE49-F238E27FC236}">
                    <a16:creationId xmlns:a16="http://schemas.microsoft.com/office/drawing/2014/main" id="{9B75135F-4D39-4D99-8FCA-84C23541FFEB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D136E800-A130-4B2F-B8D8-8E3CB46456CE}"/>
                </a:ext>
              </a:extLst>
            </p:cNvPr>
            <p:cNvGrpSpPr/>
            <p:nvPr/>
          </p:nvGrpSpPr>
          <p:grpSpPr>
            <a:xfrm>
              <a:off x="6199407" y="4461311"/>
              <a:ext cx="1505163" cy="1910188"/>
              <a:chOff x="6199407" y="4461311"/>
              <a:chExt cx="1505163" cy="1910188"/>
            </a:xfrm>
          </p:grpSpPr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F135B66E-A2F5-4C31-A21B-057D1CD840A1}"/>
                  </a:ext>
                </a:extLst>
              </p:cNvPr>
              <p:cNvGrpSpPr/>
              <p:nvPr/>
            </p:nvGrpSpPr>
            <p:grpSpPr>
              <a:xfrm rot="5400000">
                <a:off x="5636720" y="5228806"/>
                <a:ext cx="1705380" cy="580005"/>
                <a:chOff x="6109593" y="1912131"/>
                <a:chExt cx="1705380" cy="580005"/>
              </a:xfrm>
            </p:grpSpPr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FA148F99-CF8D-4093-8CFF-9B8F8A9769EA}"/>
                    </a:ext>
                  </a:extLst>
                </p:cNvPr>
                <p:cNvSpPr/>
                <p:nvPr/>
              </p:nvSpPr>
              <p:spPr bwMode="auto">
                <a:xfrm>
                  <a:off x="6109593" y="2064531"/>
                  <a:ext cx="1705380" cy="427605"/>
                </a:xfrm>
                <a:custGeom>
                  <a:avLst/>
                  <a:gdLst>
                    <a:gd name="connsiteX0" fmla="*/ 1455555 w 2147104"/>
                    <a:gd name="connsiteY0" fmla="*/ 0 h 711402"/>
                    <a:gd name="connsiteX1" fmla="*/ 1544418 w 2147104"/>
                    <a:gd name="connsiteY1" fmla="*/ 0 h 711402"/>
                    <a:gd name="connsiteX2" fmla="*/ 2147104 w 2147104"/>
                    <a:gd name="connsiteY2" fmla="*/ 711402 h 711402"/>
                    <a:gd name="connsiteX3" fmla="*/ 1983671 w 2147104"/>
                    <a:gd name="connsiteY3" fmla="*/ 711402 h 711402"/>
                    <a:gd name="connsiteX4" fmla="*/ 1223512 w 2147104"/>
                    <a:gd name="connsiteY4" fmla="*/ 0 h 711402"/>
                    <a:gd name="connsiteX5" fmla="*/ 1343158 w 2147104"/>
                    <a:gd name="connsiteY5" fmla="*/ 0 h 711402"/>
                    <a:gd name="connsiteX6" fmla="*/ 1807895 w 2147104"/>
                    <a:gd name="connsiteY6" fmla="*/ 711402 h 711402"/>
                    <a:gd name="connsiteX7" fmla="*/ 1540108 w 2147104"/>
                    <a:gd name="connsiteY7" fmla="*/ 711402 h 711402"/>
                    <a:gd name="connsiteX8" fmla="*/ 1016545 w 2147104"/>
                    <a:gd name="connsiteY8" fmla="*/ 0 h 711402"/>
                    <a:gd name="connsiteX9" fmla="*/ 1130559 w 2147104"/>
                    <a:gd name="connsiteY9" fmla="*/ 0 h 711402"/>
                    <a:gd name="connsiteX10" fmla="*/ 1260144 w 2147104"/>
                    <a:gd name="connsiteY10" fmla="*/ 711402 h 711402"/>
                    <a:gd name="connsiteX11" fmla="*/ 886960 w 2147104"/>
                    <a:gd name="connsiteY11" fmla="*/ 711402 h 711402"/>
                    <a:gd name="connsiteX12" fmla="*/ 803947 w 2147104"/>
                    <a:gd name="connsiteY12" fmla="*/ 0 h 711402"/>
                    <a:gd name="connsiteX13" fmla="*/ 919688 w 2147104"/>
                    <a:gd name="connsiteY13" fmla="*/ 0 h 711402"/>
                    <a:gd name="connsiteX14" fmla="*/ 603093 w 2147104"/>
                    <a:gd name="connsiteY14" fmla="*/ 711402 h 711402"/>
                    <a:gd name="connsiteX15" fmla="*/ 339209 w 2147104"/>
                    <a:gd name="connsiteY15" fmla="*/ 711402 h 711402"/>
                    <a:gd name="connsiteX16" fmla="*/ 602686 w 2147104"/>
                    <a:gd name="connsiteY16" fmla="*/ 0 h 711402"/>
                    <a:gd name="connsiteX17" fmla="*/ 691549 w 2147104"/>
                    <a:gd name="connsiteY17" fmla="*/ 0 h 711402"/>
                    <a:gd name="connsiteX18" fmla="*/ 163433 w 2147104"/>
                    <a:gd name="connsiteY18" fmla="*/ 711402 h 711402"/>
                    <a:gd name="connsiteX19" fmla="*/ 0 w 2147104"/>
                    <a:gd name="connsiteY19" fmla="*/ 711402 h 711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47104" h="711402">
                      <a:moveTo>
                        <a:pt x="1455555" y="0"/>
                      </a:moveTo>
                      <a:lnTo>
                        <a:pt x="1544418" y="0"/>
                      </a:lnTo>
                      <a:lnTo>
                        <a:pt x="2147104" y="711402"/>
                      </a:lnTo>
                      <a:lnTo>
                        <a:pt x="1983671" y="711402"/>
                      </a:lnTo>
                      <a:close/>
                      <a:moveTo>
                        <a:pt x="1223512" y="0"/>
                      </a:moveTo>
                      <a:lnTo>
                        <a:pt x="1343158" y="0"/>
                      </a:lnTo>
                      <a:lnTo>
                        <a:pt x="1807895" y="711402"/>
                      </a:lnTo>
                      <a:lnTo>
                        <a:pt x="1540108" y="711402"/>
                      </a:lnTo>
                      <a:close/>
                      <a:moveTo>
                        <a:pt x="1016545" y="0"/>
                      </a:moveTo>
                      <a:lnTo>
                        <a:pt x="1130559" y="0"/>
                      </a:lnTo>
                      <a:lnTo>
                        <a:pt x="1260144" y="711402"/>
                      </a:lnTo>
                      <a:lnTo>
                        <a:pt x="886960" y="711402"/>
                      </a:lnTo>
                      <a:close/>
                      <a:moveTo>
                        <a:pt x="803947" y="0"/>
                      </a:moveTo>
                      <a:lnTo>
                        <a:pt x="919688" y="0"/>
                      </a:lnTo>
                      <a:lnTo>
                        <a:pt x="603093" y="711402"/>
                      </a:lnTo>
                      <a:lnTo>
                        <a:pt x="339209" y="711402"/>
                      </a:lnTo>
                      <a:close/>
                      <a:moveTo>
                        <a:pt x="602686" y="0"/>
                      </a:moveTo>
                      <a:lnTo>
                        <a:pt x="691549" y="0"/>
                      </a:lnTo>
                      <a:lnTo>
                        <a:pt x="163433" y="711402"/>
                      </a:lnTo>
                      <a:lnTo>
                        <a:pt x="0" y="71140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67F6623B-6CB1-4D7D-B3B5-265349AEB165}"/>
                    </a:ext>
                  </a:extLst>
                </p:cNvPr>
                <p:cNvSpPr/>
                <p:nvPr/>
              </p:nvSpPr>
              <p:spPr bwMode="auto">
                <a:xfrm>
                  <a:off x="6109593" y="1912131"/>
                  <a:ext cx="1705380" cy="427605"/>
                </a:xfrm>
                <a:custGeom>
                  <a:avLst/>
                  <a:gdLst>
                    <a:gd name="connsiteX0" fmla="*/ 1455555 w 2147104"/>
                    <a:gd name="connsiteY0" fmla="*/ 0 h 711402"/>
                    <a:gd name="connsiteX1" fmla="*/ 1544418 w 2147104"/>
                    <a:gd name="connsiteY1" fmla="*/ 0 h 711402"/>
                    <a:gd name="connsiteX2" fmla="*/ 2147104 w 2147104"/>
                    <a:gd name="connsiteY2" fmla="*/ 711402 h 711402"/>
                    <a:gd name="connsiteX3" fmla="*/ 1983671 w 2147104"/>
                    <a:gd name="connsiteY3" fmla="*/ 711402 h 711402"/>
                    <a:gd name="connsiteX4" fmla="*/ 1223512 w 2147104"/>
                    <a:gd name="connsiteY4" fmla="*/ 0 h 711402"/>
                    <a:gd name="connsiteX5" fmla="*/ 1343158 w 2147104"/>
                    <a:gd name="connsiteY5" fmla="*/ 0 h 711402"/>
                    <a:gd name="connsiteX6" fmla="*/ 1807895 w 2147104"/>
                    <a:gd name="connsiteY6" fmla="*/ 711402 h 711402"/>
                    <a:gd name="connsiteX7" fmla="*/ 1540108 w 2147104"/>
                    <a:gd name="connsiteY7" fmla="*/ 711402 h 711402"/>
                    <a:gd name="connsiteX8" fmla="*/ 1016545 w 2147104"/>
                    <a:gd name="connsiteY8" fmla="*/ 0 h 711402"/>
                    <a:gd name="connsiteX9" fmla="*/ 1130559 w 2147104"/>
                    <a:gd name="connsiteY9" fmla="*/ 0 h 711402"/>
                    <a:gd name="connsiteX10" fmla="*/ 1260144 w 2147104"/>
                    <a:gd name="connsiteY10" fmla="*/ 711402 h 711402"/>
                    <a:gd name="connsiteX11" fmla="*/ 886960 w 2147104"/>
                    <a:gd name="connsiteY11" fmla="*/ 711402 h 711402"/>
                    <a:gd name="connsiteX12" fmla="*/ 803947 w 2147104"/>
                    <a:gd name="connsiteY12" fmla="*/ 0 h 711402"/>
                    <a:gd name="connsiteX13" fmla="*/ 919688 w 2147104"/>
                    <a:gd name="connsiteY13" fmla="*/ 0 h 711402"/>
                    <a:gd name="connsiteX14" fmla="*/ 603093 w 2147104"/>
                    <a:gd name="connsiteY14" fmla="*/ 711402 h 711402"/>
                    <a:gd name="connsiteX15" fmla="*/ 339209 w 2147104"/>
                    <a:gd name="connsiteY15" fmla="*/ 711402 h 711402"/>
                    <a:gd name="connsiteX16" fmla="*/ 602686 w 2147104"/>
                    <a:gd name="connsiteY16" fmla="*/ 0 h 711402"/>
                    <a:gd name="connsiteX17" fmla="*/ 691549 w 2147104"/>
                    <a:gd name="connsiteY17" fmla="*/ 0 h 711402"/>
                    <a:gd name="connsiteX18" fmla="*/ 163433 w 2147104"/>
                    <a:gd name="connsiteY18" fmla="*/ 711402 h 711402"/>
                    <a:gd name="connsiteX19" fmla="*/ 0 w 2147104"/>
                    <a:gd name="connsiteY19" fmla="*/ 711402 h 711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47104" h="711402">
                      <a:moveTo>
                        <a:pt x="1455555" y="0"/>
                      </a:moveTo>
                      <a:lnTo>
                        <a:pt x="1544418" y="0"/>
                      </a:lnTo>
                      <a:lnTo>
                        <a:pt x="2147104" y="711402"/>
                      </a:lnTo>
                      <a:lnTo>
                        <a:pt x="1983671" y="711402"/>
                      </a:lnTo>
                      <a:close/>
                      <a:moveTo>
                        <a:pt x="1223512" y="0"/>
                      </a:moveTo>
                      <a:lnTo>
                        <a:pt x="1343158" y="0"/>
                      </a:lnTo>
                      <a:lnTo>
                        <a:pt x="1807895" y="711402"/>
                      </a:lnTo>
                      <a:lnTo>
                        <a:pt x="1540108" y="711402"/>
                      </a:lnTo>
                      <a:close/>
                      <a:moveTo>
                        <a:pt x="1016545" y="0"/>
                      </a:moveTo>
                      <a:lnTo>
                        <a:pt x="1130559" y="0"/>
                      </a:lnTo>
                      <a:lnTo>
                        <a:pt x="1260144" y="711402"/>
                      </a:lnTo>
                      <a:lnTo>
                        <a:pt x="886960" y="711402"/>
                      </a:lnTo>
                      <a:close/>
                      <a:moveTo>
                        <a:pt x="803947" y="0"/>
                      </a:moveTo>
                      <a:lnTo>
                        <a:pt x="919688" y="0"/>
                      </a:lnTo>
                      <a:lnTo>
                        <a:pt x="603093" y="711402"/>
                      </a:lnTo>
                      <a:lnTo>
                        <a:pt x="339209" y="711402"/>
                      </a:lnTo>
                      <a:close/>
                      <a:moveTo>
                        <a:pt x="602686" y="0"/>
                      </a:moveTo>
                      <a:lnTo>
                        <a:pt x="691549" y="0"/>
                      </a:lnTo>
                      <a:lnTo>
                        <a:pt x="163433" y="711402"/>
                      </a:lnTo>
                      <a:lnTo>
                        <a:pt x="0" y="711402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FD595612-43ED-42A6-BEAD-ABD5222FF458}"/>
                  </a:ext>
                </a:extLst>
              </p:cNvPr>
              <p:cNvGrpSpPr/>
              <p:nvPr/>
            </p:nvGrpSpPr>
            <p:grpSpPr>
              <a:xfrm>
                <a:off x="6318859" y="4461311"/>
                <a:ext cx="318663" cy="314095"/>
                <a:chOff x="3952971" y="4155374"/>
                <a:chExt cx="318663" cy="314095"/>
              </a:xfrm>
            </p:grpSpPr>
            <p:sp>
              <p:nvSpPr>
                <p:cNvPr id="229" name="楕円 22">
                  <a:extLst>
                    <a:ext uri="{FF2B5EF4-FFF2-40B4-BE49-F238E27FC236}">
                      <a16:creationId xmlns:a16="http://schemas.microsoft.com/office/drawing/2014/main" id="{413B5CF3-5E6C-4003-9000-B8EC4EAFE85C}"/>
                    </a:ext>
                  </a:extLst>
                </p:cNvPr>
                <p:cNvSpPr/>
                <p:nvPr/>
              </p:nvSpPr>
              <p:spPr bwMode="auto">
                <a:xfrm rot="7200000">
                  <a:off x="4097906" y="4116660"/>
                  <a:ext cx="135014" cy="212442"/>
                </a:xfrm>
                <a:custGeom>
                  <a:avLst/>
                  <a:gdLst>
                    <a:gd name="connsiteX0" fmla="*/ 0 w 1395155"/>
                    <a:gd name="connsiteY0" fmla="*/ 697578 h 1395155"/>
                    <a:gd name="connsiteX1" fmla="*/ 697578 w 1395155"/>
                    <a:gd name="connsiteY1" fmla="*/ 0 h 1395155"/>
                    <a:gd name="connsiteX2" fmla="*/ 1395156 w 1395155"/>
                    <a:gd name="connsiteY2" fmla="*/ 697578 h 1395155"/>
                    <a:gd name="connsiteX3" fmla="*/ 697578 w 1395155"/>
                    <a:gd name="connsiteY3" fmla="*/ 1395156 h 1395155"/>
                    <a:gd name="connsiteX4" fmla="*/ 0 w 1395155"/>
                    <a:gd name="connsiteY4" fmla="*/ 697578 h 1395155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5156" h="2195256">
                      <a:moveTo>
                        <a:pt x="0" y="1497678"/>
                      </a:moveTo>
                      <a:cubicBezTo>
                        <a:pt x="0" y="1131802"/>
                        <a:pt x="496466" y="82550"/>
                        <a:pt x="697578" y="0"/>
                      </a:cubicBezTo>
                      <a:cubicBezTo>
                        <a:pt x="924090" y="101600"/>
                        <a:pt x="1395156" y="1112416"/>
                        <a:pt x="1395156" y="1497678"/>
                      </a:cubicBezTo>
                      <a:cubicBezTo>
                        <a:pt x="1395156" y="1882940"/>
                        <a:pt x="1082840" y="2195256"/>
                        <a:pt x="697578" y="2195256"/>
                      </a:cubicBezTo>
                      <a:cubicBezTo>
                        <a:pt x="312316" y="2195256"/>
                        <a:pt x="0" y="1863554"/>
                        <a:pt x="0" y="149767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0" name="楕円 22">
                  <a:extLst>
                    <a:ext uri="{FF2B5EF4-FFF2-40B4-BE49-F238E27FC236}">
                      <a16:creationId xmlns:a16="http://schemas.microsoft.com/office/drawing/2014/main" id="{8E7E75B4-388A-44D3-B7C8-CEBAA02F36EF}"/>
                    </a:ext>
                  </a:extLst>
                </p:cNvPr>
                <p:cNvSpPr/>
                <p:nvPr/>
              </p:nvSpPr>
              <p:spPr bwMode="auto">
                <a:xfrm rot="5400000">
                  <a:off x="3991685" y="4295741"/>
                  <a:ext cx="135014" cy="212442"/>
                </a:xfrm>
                <a:custGeom>
                  <a:avLst/>
                  <a:gdLst>
                    <a:gd name="connsiteX0" fmla="*/ 0 w 1395155"/>
                    <a:gd name="connsiteY0" fmla="*/ 697578 h 1395155"/>
                    <a:gd name="connsiteX1" fmla="*/ 697578 w 1395155"/>
                    <a:gd name="connsiteY1" fmla="*/ 0 h 1395155"/>
                    <a:gd name="connsiteX2" fmla="*/ 1395156 w 1395155"/>
                    <a:gd name="connsiteY2" fmla="*/ 697578 h 1395155"/>
                    <a:gd name="connsiteX3" fmla="*/ 697578 w 1395155"/>
                    <a:gd name="connsiteY3" fmla="*/ 1395156 h 1395155"/>
                    <a:gd name="connsiteX4" fmla="*/ 0 w 1395155"/>
                    <a:gd name="connsiteY4" fmla="*/ 697578 h 1395155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5156" h="2195256">
                      <a:moveTo>
                        <a:pt x="0" y="1497678"/>
                      </a:moveTo>
                      <a:cubicBezTo>
                        <a:pt x="0" y="1131802"/>
                        <a:pt x="496466" y="82550"/>
                        <a:pt x="697578" y="0"/>
                      </a:cubicBezTo>
                      <a:cubicBezTo>
                        <a:pt x="924090" y="101600"/>
                        <a:pt x="1395156" y="1112416"/>
                        <a:pt x="1395156" y="1497678"/>
                      </a:cubicBezTo>
                      <a:cubicBezTo>
                        <a:pt x="1395156" y="1882940"/>
                        <a:pt x="1082840" y="2195256"/>
                        <a:pt x="697578" y="2195256"/>
                      </a:cubicBezTo>
                      <a:cubicBezTo>
                        <a:pt x="312316" y="2195256"/>
                        <a:pt x="0" y="1863554"/>
                        <a:pt x="0" y="149767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565314C6-EF2C-4C4F-8FC8-1AE98C5C3B72}"/>
                  </a:ext>
                </a:extLst>
              </p:cNvPr>
              <p:cNvGrpSpPr/>
              <p:nvPr/>
            </p:nvGrpSpPr>
            <p:grpSpPr>
              <a:xfrm flipH="1">
                <a:off x="7385907" y="4461311"/>
                <a:ext cx="318663" cy="314095"/>
                <a:chOff x="3952971" y="4155374"/>
                <a:chExt cx="318663" cy="314095"/>
              </a:xfrm>
            </p:grpSpPr>
            <p:sp>
              <p:nvSpPr>
                <p:cNvPr id="227" name="楕円 22">
                  <a:extLst>
                    <a:ext uri="{FF2B5EF4-FFF2-40B4-BE49-F238E27FC236}">
                      <a16:creationId xmlns:a16="http://schemas.microsoft.com/office/drawing/2014/main" id="{266289E1-2C1D-45AD-A664-F5C08E8DB245}"/>
                    </a:ext>
                  </a:extLst>
                </p:cNvPr>
                <p:cNvSpPr/>
                <p:nvPr/>
              </p:nvSpPr>
              <p:spPr bwMode="auto">
                <a:xfrm rot="7200000">
                  <a:off x="4097906" y="4116660"/>
                  <a:ext cx="135014" cy="212442"/>
                </a:xfrm>
                <a:custGeom>
                  <a:avLst/>
                  <a:gdLst>
                    <a:gd name="connsiteX0" fmla="*/ 0 w 1395155"/>
                    <a:gd name="connsiteY0" fmla="*/ 697578 h 1395155"/>
                    <a:gd name="connsiteX1" fmla="*/ 697578 w 1395155"/>
                    <a:gd name="connsiteY1" fmla="*/ 0 h 1395155"/>
                    <a:gd name="connsiteX2" fmla="*/ 1395156 w 1395155"/>
                    <a:gd name="connsiteY2" fmla="*/ 697578 h 1395155"/>
                    <a:gd name="connsiteX3" fmla="*/ 697578 w 1395155"/>
                    <a:gd name="connsiteY3" fmla="*/ 1395156 h 1395155"/>
                    <a:gd name="connsiteX4" fmla="*/ 0 w 1395155"/>
                    <a:gd name="connsiteY4" fmla="*/ 697578 h 1395155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5156" h="2195256">
                      <a:moveTo>
                        <a:pt x="0" y="1497678"/>
                      </a:moveTo>
                      <a:cubicBezTo>
                        <a:pt x="0" y="1131802"/>
                        <a:pt x="496466" y="82550"/>
                        <a:pt x="697578" y="0"/>
                      </a:cubicBezTo>
                      <a:cubicBezTo>
                        <a:pt x="924090" y="101600"/>
                        <a:pt x="1395156" y="1112416"/>
                        <a:pt x="1395156" y="1497678"/>
                      </a:cubicBezTo>
                      <a:cubicBezTo>
                        <a:pt x="1395156" y="1882940"/>
                        <a:pt x="1082840" y="2195256"/>
                        <a:pt x="697578" y="2195256"/>
                      </a:cubicBezTo>
                      <a:cubicBezTo>
                        <a:pt x="312316" y="2195256"/>
                        <a:pt x="0" y="1863554"/>
                        <a:pt x="0" y="149767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8" name="楕円 22">
                  <a:extLst>
                    <a:ext uri="{FF2B5EF4-FFF2-40B4-BE49-F238E27FC236}">
                      <a16:creationId xmlns:a16="http://schemas.microsoft.com/office/drawing/2014/main" id="{B2272C85-0B2C-4BB8-A868-E22B7765ABA4}"/>
                    </a:ext>
                  </a:extLst>
                </p:cNvPr>
                <p:cNvSpPr/>
                <p:nvPr/>
              </p:nvSpPr>
              <p:spPr bwMode="auto">
                <a:xfrm rot="5400000">
                  <a:off x="3991685" y="4295741"/>
                  <a:ext cx="135014" cy="212442"/>
                </a:xfrm>
                <a:custGeom>
                  <a:avLst/>
                  <a:gdLst>
                    <a:gd name="connsiteX0" fmla="*/ 0 w 1395155"/>
                    <a:gd name="connsiteY0" fmla="*/ 697578 h 1395155"/>
                    <a:gd name="connsiteX1" fmla="*/ 697578 w 1395155"/>
                    <a:gd name="connsiteY1" fmla="*/ 0 h 1395155"/>
                    <a:gd name="connsiteX2" fmla="*/ 1395156 w 1395155"/>
                    <a:gd name="connsiteY2" fmla="*/ 697578 h 1395155"/>
                    <a:gd name="connsiteX3" fmla="*/ 697578 w 1395155"/>
                    <a:gd name="connsiteY3" fmla="*/ 1395156 h 1395155"/>
                    <a:gd name="connsiteX4" fmla="*/ 0 w 1395155"/>
                    <a:gd name="connsiteY4" fmla="*/ 697578 h 1395155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5156" h="2195256">
                      <a:moveTo>
                        <a:pt x="0" y="1497678"/>
                      </a:moveTo>
                      <a:cubicBezTo>
                        <a:pt x="0" y="1131802"/>
                        <a:pt x="496466" y="82550"/>
                        <a:pt x="697578" y="0"/>
                      </a:cubicBezTo>
                      <a:cubicBezTo>
                        <a:pt x="924090" y="101600"/>
                        <a:pt x="1395156" y="1112416"/>
                        <a:pt x="1395156" y="1497678"/>
                      </a:cubicBezTo>
                      <a:cubicBezTo>
                        <a:pt x="1395156" y="1882940"/>
                        <a:pt x="1082840" y="2195256"/>
                        <a:pt x="697578" y="2195256"/>
                      </a:cubicBezTo>
                      <a:cubicBezTo>
                        <a:pt x="312316" y="2195256"/>
                        <a:pt x="0" y="1863554"/>
                        <a:pt x="0" y="149767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540ABEE8-8C8A-4586-851E-34F67226F57F}"/>
                  </a:ext>
                </a:extLst>
              </p:cNvPr>
              <p:cNvGrpSpPr/>
              <p:nvPr/>
            </p:nvGrpSpPr>
            <p:grpSpPr>
              <a:xfrm>
                <a:off x="6689838" y="4779288"/>
                <a:ext cx="230752" cy="233442"/>
                <a:chOff x="1368543" y="2731135"/>
                <a:chExt cx="279335" cy="282593"/>
              </a:xfrm>
            </p:grpSpPr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E21B3B51-A174-485F-B327-F79BF5B3FA64}"/>
                    </a:ext>
                  </a:extLst>
                </p:cNvPr>
                <p:cNvSpPr/>
                <p:nvPr/>
              </p:nvSpPr>
              <p:spPr bwMode="auto">
                <a:xfrm>
                  <a:off x="1368543" y="2734393"/>
                  <a:ext cx="279335" cy="279335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FEC10AD6-77C7-4E68-82B3-FD00AA321F02}"/>
                    </a:ext>
                  </a:extLst>
                </p:cNvPr>
                <p:cNvSpPr/>
                <p:nvPr/>
              </p:nvSpPr>
              <p:spPr bwMode="auto">
                <a:xfrm>
                  <a:off x="1453030" y="2817242"/>
                  <a:ext cx="110362" cy="110362"/>
                </a:xfrm>
                <a:prstGeom prst="ellipse">
                  <a:avLst/>
                </a:prstGeom>
                <a:solidFill>
                  <a:srgbClr val="FFFFFF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B81D57C2-A21F-47E8-88B7-F1C8E7A936B9}"/>
                    </a:ext>
                  </a:extLst>
                </p:cNvPr>
                <p:cNvSpPr/>
                <p:nvPr/>
              </p:nvSpPr>
              <p:spPr bwMode="auto">
                <a:xfrm>
                  <a:off x="1368543" y="2731135"/>
                  <a:ext cx="242609" cy="168675"/>
                </a:xfrm>
                <a:custGeom>
                  <a:avLst/>
                  <a:gdLst>
                    <a:gd name="connsiteX0" fmla="*/ 139668 w 242609"/>
                    <a:gd name="connsiteY0" fmla="*/ 0 h 168675"/>
                    <a:gd name="connsiteX1" fmla="*/ 238428 w 242609"/>
                    <a:gd name="connsiteY1" fmla="*/ 40908 h 168675"/>
                    <a:gd name="connsiteX2" fmla="*/ 242609 w 242609"/>
                    <a:gd name="connsiteY2" fmla="*/ 47108 h 168675"/>
                    <a:gd name="connsiteX3" fmla="*/ 204046 w 242609"/>
                    <a:gd name="connsiteY3" fmla="*/ 60125 h 168675"/>
                    <a:gd name="connsiteX4" fmla="*/ 71223 w 242609"/>
                    <a:gd name="connsiteY4" fmla="*/ 124136 h 168675"/>
                    <a:gd name="connsiteX5" fmla="*/ 5856 w 242609"/>
                    <a:gd name="connsiteY5" fmla="*/ 168675 h 168675"/>
                    <a:gd name="connsiteX6" fmla="*/ 0 w 242609"/>
                    <a:gd name="connsiteY6" fmla="*/ 139668 h 168675"/>
                    <a:gd name="connsiteX7" fmla="*/ 139668 w 242609"/>
                    <a:gd name="connsiteY7" fmla="*/ 0 h 168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2609" h="168675">
                      <a:moveTo>
                        <a:pt x="139668" y="0"/>
                      </a:moveTo>
                      <a:cubicBezTo>
                        <a:pt x="178237" y="0"/>
                        <a:pt x="213154" y="15633"/>
                        <a:pt x="238428" y="40908"/>
                      </a:cubicBezTo>
                      <a:lnTo>
                        <a:pt x="242609" y="47108"/>
                      </a:lnTo>
                      <a:lnTo>
                        <a:pt x="204046" y="60125"/>
                      </a:lnTo>
                      <a:cubicBezTo>
                        <a:pt x="161375" y="76600"/>
                        <a:pt x="116391" y="98059"/>
                        <a:pt x="71223" y="124136"/>
                      </a:cubicBezTo>
                      <a:lnTo>
                        <a:pt x="5856" y="168675"/>
                      </a:lnTo>
                      <a:lnTo>
                        <a:pt x="0" y="139668"/>
                      </a:lnTo>
                      <a:cubicBezTo>
                        <a:pt x="0" y="62531"/>
                        <a:pt x="62531" y="0"/>
                        <a:pt x="13966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70F3DF37-A1D2-41E7-910D-284D5B774581}"/>
                  </a:ext>
                </a:extLst>
              </p:cNvPr>
              <p:cNvGrpSpPr/>
              <p:nvPr/>
            </p:nvGrpSpPr>
            <p:grpSpPr>
              <a:xfrm flipH="1">
                <a:off x="7099100" y="4779288"/>
                <a:ext cx="230750" cy="233442"/>
                <a:chOff x="1368543" y="2731135"/>
                <a:chExt cx="279335" cy="282593"/>
              </a:xfrm>
            </p:grpSpPr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E874C602-960B-451A-AD84-D12A02DB7C8D}"/>
                    </a:ext>
                  </a:extLst>
                </p:cNvPr>
                <p:cNvSpPr/>
                <p:nvPr/>
              </p:nvSpPr>
              <p:spPr bwMode="auto">
                <a:xfrm>
                  <a:off x="1368543" y="2734393"/>
                  <a:ext cx="279335" cy="279335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2" name="楕円 221">
                  <a:extLst>
                    <a:ext uri="{FF2B5EF4-FFF2-40B4-BE49-F238E27FC236}">
                      <a16:creationId xmlns:a16="http://schemas.microsoft.com/office/drawing/2014/main" id="{85CE928A-E634-45C5-B4BA-2DF3AC6BE57E}"/>
                    </a:ext>
                  </a:extLst>
                </p:cNvPr>
                <p:cNvSpPr/>
                <p:nvPr/>
              </p:nvSpPr>
              <p:spPr bwMode="auto">
                <a:xfrm>
                  <a:off x="1453030" y="2817242"/>
                  <a:ext cx="110362" cy="110362"/>
                </a:xfrm>
                <a:prstGeom prst="ellipse">
                  <a:avLst/>
                </a:prstGeom>
                <a:solidFill>
                  <a:srgbClr val="FFFFFF">
                    <a:lumMod val="50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DC6B2A4F-EE48-4E73-AD1E-14CB8A3B843C}"/>
                    </a:ext>
                  </a:extLst>
                </p:cNvPr>
                <p:cNvSpPr/>
                <p:nvPr/>
              </p:nvSpPr>
              <p:spPr bwMode="auto">
                <a:xfrm>
                  <a:off x="1368543" y="2731135"/>
                  <a:ext cx="242609" cy="168675"/>
                </a:xfrm>
                <a:custGeom>
                  <a:avLst/>
                  <a:gdLst>
                    <a:gd name="connsiteX0" fmla="*/ 139668 w 242609"/>
                    <a:gd name="connsiteY0" fmla="*/ 0 h 168675"/>
                    <a:gd name="connsiteX1" fmla="*/ 238428 w 242609"/>
                    <a:gd name="connsiteY1" fmla="*/ 40908 h 168675"/>
                    <a:gd name="connsiteX2" fmla="*/ 242609 w 242609"/>
                    <a:gd name="connsiteY2" fmla="*/ 47108 h 168675"/>
                    <a:gd name="connsiteX3" fmla="*/ 204046 w 242609"/>
                    <a:gd name="connsiteY3" fmla="*/ 60125 h 168675"/>
                    <a:gd name="connsiteX4" fmla="*/ 71223 w 242609"/>
                    <a:gd name="connsiteY4" fmla="*/ 124136 h 168675"/>
                    <a:gd name="connsiteX5" fmla="*/ 5856 w 242609"/>
                    <a:gd name="connsiteY5" fmla="*/ 168675 h 168675"/>
                    <a:gd name="connsiteX6" fmla="*/ 0 w 242609"/>
                    <a:gd name="connsiteY6" fmla="*/ 139668 h 168675"/>
                    <a:gd name="connsiteX7" fmla="*/ 139668 w 242609"/>
                    <a:gd name="connsiteY7" fmla="*/ 0 h 168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2609" h="168675">
                      <a:moveTo>
                        <a:pt x="139668" y="0"/>
                      </a:moveTo>
                      <a:cubicBezTo>
                        <a:pt x="178237" y="0"/>
                        <a:pt x="213154" y="15633"/>
                        <a:pt x="238428" y="40908"/>
                      </a:cubicBezTo>
                      <a:lnTo>
                        <a:pt x="242609" y="47108"/>
                      </a:lnTo>
                      <a:lnTo>
                        <a:pt x="204046" y="60125"/>
                      </a:lnTo>
                      <a:cubicBezTo>
                        <a:pt x="161375" y="76600"/>
                        <a:pt x="116391" y="98059"/>
                        <a:pt x="71223" y="124136"/>
                      </a:cubicBezTo>
                      <a:lnTo>
                        <a:pt x="5856" y="168675"/>
                      </a:lnTo>
                      <a:lnTo>
                        <a:pt x="0" y="139668"/>
                      </a:lnTo>
                      <a:cubicBezTo>
                        <a:pt x="0" y="62531"/>
                        <a:pt x="62531" y="0"/>
                        <a:pt x="13966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20" name="二等辺三角形 219">
                <a:extLst>
                  <a:ext uri="{FF2B5EF4-FFF2-40B4-BE49-F238E27FC236}">
                    <a16:creationId xmlns:a16="http://schemas.microsoft.com/office/drawing/2014/main" id="{79C4C73D-B1E2-46ED-B149-4B19A87541A3}"/>
                  </a:ext>
                </a:extLst>
              </p:cNvPr>
              <p:cNvSpPr/>
              <p:nvPr/>
            </p:nvSpPr>
            <p:spPr bwMode="auto">
              <a:xfrm>
                <a:off x="6866717" y="5034072"/>
                <a:ext cx="292266" cy="192945"/>
              </a:xfrm>
              <a:prstGeom prst="triangle">
                <a:avLst/>
              </a:prstGeom>
              <a:solidFill>
                <a:srgbClr val="FF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C3482E70-AE23-4C00-8DAB-249F5BC40D4F}"/>
              </a:ext>
            </a:extLst>
          </p:cNvPr>
          <p:cNvGrpSpPr/>
          <p:nvPr/>
        </p:nvGrpSpPr>
        <p:grpSpPr>
          <a:xfrm>
            <a:off x="8015877" y="4627894"/>
            <a:ext cx="1323106" cy="1705380"/>
            <a:chOff x="8015877" y="4627894"/>
            <a:chExt cx="1323106" cy="1705380"/>
          </a:xfrm>
        </p:grpSpPr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99B4208E-10C6-4481-A207-FD30778DAED3}"/>
                </a:ext>
              </a:extLst>
            </p:cNvPr>
            <p:cNvGrpSpPr/>
            <p:nvPr/>
          </p:nvGrpSpPr>
          <p:grpSpPr>
            <a:xfrm>
              <a:off x="8522191" y="4726393"/>
              <a:ext cx="816792" cy="1584831"/>
              <a:chOff x="7761525" y="4540121"/>
              <a:chExt cx="772639" cy="1499161"/>
            </a:xfrm>
          </p:grpSpPr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7DDA22A6-EFCF-4CCD-9249-373BD4151F7B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E6FF889B-22ED-4A8B-910D-507A6FB4BFB7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266" name="四角形: 角を丸くする 265">
                  <a:extLst>
                    <a:ext uri="{FF2B5EF4-FFF2-40B4-BE49-F238E27FC236}">
                      <a16:creationId xmlns:a16="http://schemas.microsoft.com/office/drawing/2014/main" id="{0A336ECF-8F4B-4F8C-AC53-CA6C47DEBCE7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7" name="四角形: 角を丸くする 266">
                  <a:extLst>
                    <a:ext uri="{FF2B5EF4-FFF2-40B4-BE49-F238E27FC236}">
                      <a16:creationId xmlns:a16="http://schemas.microsoft.com/office/drawing/2014/main" id="{0DDD8E83-D7AF-43A8-AE87-9E71C0F61C12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8" name="四角形: 角を丸くする 267">
                  <a:extLst>
                    <a:ext uri="{FF2B5EF4-FFF2-40B4-BE49-F238E27FC236}">
                      <a16:creationId xmlns:a16="http://schemas.microsoft.com/office/drawing/2014/main" id="{F99A9D2C-899F-49EC-9798-6521AB420836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" name="四角形: 角を丸くする 268">
                  <a:extLst>
                    <a:ext uri="{FF2B5EF4-FFF2-40B4-BE49-F238E27FC236}">
                      <a16:creationId xmlns:a16="http://schemas.microsoft.com/office/drawing/2014/main" id="{E3EE4CFD-8091-4EE6-8598-EE0EFFAF3876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" name="四角形: 角を丸くする 269">
                  <a:extLst>
                    <a:ext uri="{FF2B5EF4-FFF2-40B4-BE49-F238E27FC236}">
                      <a16:creationId xmlns:a16="http://schemas.microsoft.com/office/drawing/2014/main" id="{A9F5A803-A5B8-4DE6-BA08-3FF6976F8EB5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" name="四角形: 角を丸くする 270">
                  <a:extLst>
                    <a:ext uri="{FF2B5EF4-FFF2-40B4-BE49-F238E27FC236}">
                      <a16:creationId xmlns:a16="http://schemas.microsoft.com/office/drawing/2014/main" id="{D25644AA-07E9-4A55-96B1-2B50505E28FA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D28FE131-6262-4802-BE8D-CBC1D367C151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3" name="正方形/長方形 262">
                <a:extLst>
                  <a:ext uri="{FF2B5EF4-FFF2-40B4-BE49-F238E27FC236}">
                    <a16:creationId xmlns:a16="http://schemas.microsoft.com/office/drawing/2014/main" id="{0C1B5030-E6AB-4F34-B80E-B2F0C91336A5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4" name="正方形/長方形 263">
                <a:extLst>
                  <a:ext uri="{FF2B5EF4-FFF2-40B4-BE49-F238E27FC236}">
                    <a16:creationId xmlns:a16="http://schemas.microsoft.com/office/drawing/2014/main" id="{E9313AF3-FB62-4374-83BF-A5B2FC07B0D6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5" name="正方形/長方形 264">
                <a:extLst>
                  <a:ext uri="{FF2B5EF4-FFF2-40B4-BE49-F238E27FC236}">
                    <a16:creationId xmlns:a16="http://schemas.microsoft.com/office/drawing/2014/main" id="{44154FA9-53F3-4F55-8BE5-7A74C9987B88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C5B8E0F2-D070-4515-A436-075FA4539331}"/>
                </a:ext>
              </a:extLst>
            </p:cNvPr>
            <p:cNvGrpSpPr/>
            <p:nvPr/>
          </p:nvGrpSpPr>
          <p:grpSpPr>
            <a:xfrm rot="5400000">
              <a:off x="7532565" y="5111206"/>
              <a:ext cx="1705380" cy="738755"/>
              <a:chOff x="7820284" y="2793308"/>
              <a:chExt cx="1705380" cy="738755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1CF5FD76-AA5E-4A08-BCC6-CC1F15A54FF7}"/>
                  </a:ext>
                </a:extLst>
              </p:cNvPr>
              <p:cNvSpPr/>
              <p:nvPr/>
            </p:nvSpPr>
            <p:spPr bwMode="auto">
              <a:xfrm>
                <a:off x="7820284" y="310445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E53DFBD0-3C84-477E-A2B0-5C43483D1DDA}"/>
                  </a:ext>
                </a:extLst>
              </p:cNvPr>
              <p:cNvSpPr/>
              <p:nvPr/>
            </p:nvSpPr>
            <p:spPr bwMode="auto">
              <a:xfrm>
                <a:off x="7820284" y="29457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90B213DB-F5B9-41D0-A0F4-EB9E4DC50327}"/>
                  </a:ext>
                </a:extLst>
              </p:cNvPr>
              <p:cNvSpPr/>
              <p:nvPr/>
            </p:nvSpPr>
            <p:spPr bwMode="auto">
              <a:xfrm>
                <a:off x="7820284" y="27933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67DB5C12-D220-4429-A238-A6532484BFB6}"/>
                </a:ext>
              </a:extLst>
            </p:cNvPr>
            <p:cNvGrpSpPr/>
            <p:nvPr/>
          </p:nvGrpSpPr>
          <p:grpSpPr>
            <a:xfrm>
              <a:off x="9035537" y="4779288"/>
              <a:ext cx="230752" cy="233442"/>
              <a:chOff x="1368543" y="2731135"/>
              <a:chExt cx="279335" cy="282593"/>
            </a:xfrm>
          </p:grpSpPr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E3F5C992-FF17-4EC0-9AFB-2DE3C4314D61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5944BDF6-3FB9-4090-82A2-A9AB4AD47FB7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B11A360-6F04-4DE8-9650-FF8E31FAE9D0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B8CE5813-AA5C-4D13-B663-653E5E5D904A}"/>
                </a:ext>
              </a:extLst>
            </p:cNvPr>
            <p:cNvGrpSpPr/>
            <p:nvPr/>
          </p:nvGrpSpPr>
          <p:grpSpPr>
            <a:xfrm flipH="1">
              <a:off x="8568613" y="4779288"/>
              <a:ext cx="230750" cy="233442"/>
              <a:chOff x="1368543" y="2731135"/>
              <a:chExt cx="279335" cy="282593"/>
            </a:xfrm>
          </p:grpSpPr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B23CEB52-27F6-4665-8B50-C0391DE1D5B2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5E193BE1-3DD8-416F-84C7-349CDDDB9B5B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3C80DC6F-36F7-401B-85CD-351760E53B61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0" name="二等辺三角形 249">
              <a:extLst>
                <a:ext uri="{FF2B5EF4-FFF2-40B4-BE49-F238E27FC236}">
                  <a16:creationId xmlns:a16="http://schemas.microsoft.com/office/drawing/2014/main" id="{80E3F61D-EA82-46C8-B0EE-18F753C3D7F8}"/>
                </a:ext>
              </a:extLst>
            </p:cNvPr>
            <p:cNvSpPr/>
            <p:nvPr/>
          </p:nvSpPr>
          <p:spPr bwMode="auto">
            <a:xfrm>
              <a:off x="8756773" y="5034072"/>
              <a:ext cx="292266" cy="192945"/>
            </a:xfrm>
            <a:prstGeom prst="triangle">
              <a:avLst/>
            </a:prstGeom>
            <a:solidFill>
              <a:srgbClr val="FF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9F6E0D06-F095-4350-8456-37471B9A51F1}"/>
              </a:ext>
            </a:extLst>
          </p:cNvPr>
          <p:cNvGrpSpPr/>
          <p:nvPr/>
        </p:nvGrpSpPr>
        <p:grpSpPr>
          <a:xfrm>
            <a:off x="501874" y="3027009"/>
            <a:ext cx="1415379" cy="1082758"/>
            <a:chOff x="501874" y="3027009"/>
            <a:chExt cx="1415379" cy="1082758"/>
          </a:xfrm>
        </p:grpSpPr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8584C33B-99F2-4115-8C08-8684E87371A5}"/>
                </a:ext>
              </a:extLst>
            </p:cNvPr>
            <p:cNvGrpSpPr/>
            <p:nvPr/>
          </p:nvGrpSpPr>
          <p:grpSpPr>
            <a:xfrm>
              <a:off x="501874" y="3054218"/>
              <a:ext cx="1415379" cy="705528"/>
              <a:chOff x="7968335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12AD9FD2-FE84-49FD-A25A-46A7A52A26E5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04127C74-9B44-4F24-A3E7-7E3ACCDA233B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4" name="四角形: 角を丸くする 283">
                <a:extLst>
                  <a:ext uri="{FF2B5EF4-FFF2-40B4-BE49-F238E27FC236}">
                    <a16:creationId xmlns:a16="http://schemas.microsoft.com/office/drawing/2014/main" id="{55118C3D-A88F-431E-A39D-419C9AD9CB70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25828D72-D0FA-4770-8D74-E083608047D2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6" name="台形 285">
                <a:extLst>
                  <a:ext uri="{FF2B5EF4-FFF2-40B4-BE49-F238E27FC236}">
                    <a16:creationId xmlns:a16="http://schemas.microsoft.com/office/drawing/2014/main" id="{0D966939-C930-47D6-AA85-3A20881C4132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92DEF77C-5C2A-4490-98B7-0A3205AC6DE9}"/>
                </a:ext>
              </a:extLst>
            </p:cNvPr>
            <p:cNvSpPr/>
            <p:nvPr/>
          </p:nvSpPr>
          <p:spPr bwMode="auto">
            <a:xfrm rot="16200000">
              <a:off x="1041526" y="3376623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52C0FDD6-4C71-4C09-BCA6-5436EAA67BAA}"/>
                </a:ext>
              </a:extLst>
            </p:cNvPr>
            <p:cNvGrpSpPr/>
            <p:nvPr/>
          </p:nvGrpSpPr>
          <p:grpSpPr>
            <a:xfrm>
              <a:off x="817986" y="3027009"/>
              <a:ext cx="279335" cy="279335"/>
              <a:chOff x="777979" y="4189759"/>
              <a:chExt cx="279335" cy="279335"/>
            </a:xfrm>
          </p:grpSpPr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F2D365EA-467D-49C3-A82E-1AD29C135059}"/>
                  </a:ext>
                </a:extLst>
              </p:cNvPr>
              <p:cNvSpPr/>
              <p:nvPr/>
            </p:nvSpPr>
            <p:spPr bwMode="auto">
              <a:xfrm>
                <a:off x="777979" y="4189759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9A5B3B6E-0685-4071-92DA-636787D51A8D}"/>
                  </a:ext>
                </a:extLst>
              </p:cNvPr>
              <p:cNvSpPr/>
              <p:nvPr/>
            </p:nvSpPr>
            <p:spPr bwMode="auto">
              <a:xfrm>
                <a:off x="862466" y="4272608"/>
                <a:ext cx="110362" cy="110362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34B80E44-370F-4DAB-BCAC-FA4A0D575C82}"/>
                </a:ext>
              </a:extLst>
            </p:cNvPr>
            <p:cNvGrpSpPr/>
            <p:nvPr/>
          </p:nvGrpSpPr>
          <p:grpSpPr>
            <a:xfrm>
              <a:off x="1376786" y="3027009"/>
              <a:ext cx="279335" cy="279335"/>
              <a:chOff x="777979" y="4189759"/>
              <a:chExt cx="279335" cy="279335"/>
            </a:xfrm>
          </p:grpSpPr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AA2DFACE-5F77-4070-8E57-F5F0A734650C}"/>
                  </a:ext>
                </a:extLst>
              </p:cNvPr>
              <p:cNvSpPr/>
              <p:nvPr/>
            </p:nvSpPr>
            <p:spPr bwMode="auto">
              <a:xfrm>
                <a:off x="777979" y="4189759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42364522-8F25-4A1C-B443-B98F2740C119}"/>
                  </a:ext>
                </a:extLst>
              </p:cNvPr>
              <p:cNvSpPr/>
              <p:nvPr/>
            </p:nvSpPr>
            <p:spPr bwMode="auto">
              <a:xfrm>
                <a:off x="862466" y="4272608"/>
                <a:ext cx="110362" cy="110362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77" name="アーチ 276">
              <a:extLst>
                <a:ext uri="{FF2B5EF4-FFF2-40B4-BE49-F238E27FC236}">
                  <a16:creationId xmlns:a16="http://schemas.microsoft.com/office/drawing/2014/main" id="{7227CBD4-CF45-406F-B900-92B471DB01EF}"/>
                </a:ext>
              </a:extLst>
            </p:cNvPr>
            <p:cNvSpPr/>
            <p:nvPr/>
          </p:nvSpPr>
          <p:spPr bwMode="auto">
            <a:xfrm rot="10800000">
              <a:off x="1124557" y="3339111"/>
              <a:ext cx="208230" cy="208232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9BC59CA6-8798-4160-A7EC-903975681E6C}"/>
              </a:ext>
            </a:extLst>
          </p:cNvPr>
          <p:cNvGrpSpPr/>
          <p:nvPr/>
        </p:nvGrpSpPr>
        <p:grpSpPr>
          <a:xfrm>
            <a:off x="2257112" y="3054218"/>
            <a:ext cx="1613960" cy="1089421"/>
            <a:chOff x="2257112" y="3054218"/>
            <a:chExt cx="1613960" cy="1089421"/>
          </a:xfrm>
        </p:grpSpPr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88490788-9F1D-4787-AACB-204074FD08F4}"/>
                </a:ext>
              </a:extLst>
            </p:cNvPr>
            <p:cNvGrpSpPr/>
            <p:nvPr/>
          </p:nvGrpSpPr>
          <p:grpSpPr>
            <a:xfrm>
              <a:off x="2381949" y="3054218"/>
              <a:ext cx="1415379" cy="705528"/>
              <a:chOff x="7968335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293" name="四角形: 角を丸くする 292">
                <a:extLst>
                  <a:ext uri="{FF2B5EF4-FFF2-40B4-BE49-F238E27FC236}">
                    <a16:creationId xmlns:a16="http://schemas.microsoft.com/office/drawing/2014/main" id="{D4EE4557-30B5-4607-9281-EFF09F3A5A2C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4" name="四角形: 角を丸くする 293">
                <a:extLst>
                  <a:ext uri="{FF2B5EF4-FFF2-40B4-BE49-F238E27FC236}">
                    <a16:creationId xmlns:a16="http://schemas.microsoft.com/office/drawing/2014/main" id="{085A3DE1-0B0F-4CAD-8187-6748C419D4F3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四角形: 角を丸くする 294">
                <a:extLst>
                  <a:ext uri="{FF2B5EF4-FFF2-40B4-BE49-F238E27FC236}">
                    <a16:creationId xmlns:a16="http://schemas.microsoft.com/office/drawing/2014/main" id="{8513A58C-433D-4591-9F10-537584F4E0DE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BB2C1E45-B37D-4C39-BF6C-7A152CC517F3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台形 296">
                <a:extLst>
                  <a:ext uri="{FF2B5EF4-FFF2-40B4-BE49-F238E27FC236}">
                    <a16:creationId xmlns:a16="http://schemas.microsoft.com/office/drawing/2014/main" id="{9FF362BA-BE46-4A2C-8C3B-3230932CDD33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66554245-6889-41CB-A37F-05E5E534A657}"/>
                </a:ext>
              </a:extLst>
            </p:cNvPr>
            <p:cNvSpPr/>
            <p:nvPr/>
          </p:nvSpPr>
          <p:spPr bwMode="auto">
            <a:xfrm>
              <a:off x="2257112" y="3738957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0" name="アーチ 289">
              <a:extLst>
                <a:ext uri="{FF2B5EF4-FFF2-40B4-BE49-F238E27FC236}">
                  <a16:creationId xmlns:a16="http://schemas.microsoft.com/office/drawing/2014/main" id="{AA1B3A92-59C0-4E7D-A003-0F6F0F917F07}"/>
                </a:ext>
              </a:extLst>
            </p:cNvPr>
            <p:cNvSpPr/>
            <p:nvPr/>
          </p:nvSpPr>
          <p:spPr bwMode="auto">
            <a:xfrm rot="10800000">
              <a:off x="2796603" y="312760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1" name="アーチ 290">
              <a:extLst>
                <a:ext uri="{FF2B5EF4-FFF2-40B4-BE49-F238E27FC236}">
                  <a16:creationId xmlns:a16="http://schemas.microsoft.com/office/drawing/2014/main" id="{34EC0D29-0825-4BC7-B9C9-AFBFD3135908}"/>
                </a:ext>
              </a:extLst>
            </p:cNvPr>
            <p:cNvSpPr/>
            <p:nvPr/>
          </p:nvSpPr>
          <p:spPr bwMode="auto">
            <a:xfrm rot="10800000">
              <a:off x="3102091" y="312760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2" name="アーチ 291">
              <a:extLst>
                <a:ext uri="{FF2B5EF4-FFF2-40B4-BE49-F238E27FC236}">
                  <a16:creationId xmlns:a16="http://schemas.microsoft.com/office/drawing/2014/main" id="{AB1DF1FE-2A95-4918-81EE-8ED7FDBE4277}"/>
                </a:ext>
              </a:extLst>
            </p:cNvPr>
            <p:cNvSpPr/>
            <p:nvPr/>
          </p:nvSpPr>
          <p:spPr bwMode="auto">
            <a:xfrm rot="10800000">
              <a:off x="2946960" y="331853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096DAAE7-ACD3-4E01-BFE9-5170473612AF}"/>
              </a:ext>
            </a:extLst>
          </p:cNvPr>
          <p:cNvGrpSpPr/>
          <p:nvPr/>
        </p:nvGrpSpPr>
        <p:grpSpPr>
          <a:xfrm>
            <a:off x="4247526" y="3054218"/>
            <a:ext cx="1415379" cy="984732"/>
            <a:chOff x="4247526" y="3054218"/>
            <a:chExt cx="1415379" cy="984732"/>
          </a:xfrm>
        </p:grpSpPr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8838DA51-095A-4EA0-A19B-CAD5C9D97563}"/>
                </a:ext>
              </a:extLst>
            </p:cNvPr>
            <p:cNvGrpSpPr/>
            <p:nvPr/>
          </p:nvGrpSpPr>
          <p:grpSpPr>
            <a:xfrm>
              <a:off x="4247526" y="3054218"/>
              <a:ext cx="1415379" cy="705528"/>
              <a:chOff x="7968335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304" name="四角形: 角を丸くする 303">
                <a:extLst>
                  <a:ext uri="{FF2B5EF4-FFF2-40B4-BE49-F238E27FC236}">
                    <a16:creationId xmlns:a16="http://schemas.microsoft.com/office/drawing/2014/main" id="{4B824B31-49F5-49D6-ABF6-26AB7FDE22E1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5" name="四角形: 角を丸くする 304">
                <a:extLst>
                  <a:ext uri="{FF2B5EF4-FFF2-40B4-BE49-F238E27FC236}">
                    <a16:creationId xmlns:a16="http://schemas.microsoft.com/office/drawing/2014/main" id="{D7A03F1E-0AFF-42D8-8B40-69FC6F3AFC19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6" name="四角形: 角を丸くする 305">
                <a:extLst>
                  <a:ext uri="{FF2B5EF4-FFF2-40B4-BE49-F238E27FC236}">
                    <a16:creationId xmlns:a16="http://schemas.microsoft.com/office/drawing/2014/main" id="{F0259CBF-2408-45BD-B5BE-E808AD76E770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3243BD18-9F5F-4945-84B0-B79CD606A584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8" name="台形 307">
                <a:extLst>
                  <a:ext uri="{FF2B5EF4-FFF2-40B4-BE49-F238E27FC236}">
                    <a16:creationId xmlns:a16="http://schemas.microsoft.com/office/drawing/2014/main" id="{9C380DC1-C3AB-482E-93D9-BFF80ECB327F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AC03FA76-69F9-4099-997F-9DE2D1D77E14}"/>
                </a:ext>
              </a:extLst>
            </p:cNvPr>
            <p:cNvSpPr/>
            <p:nvPr/>
          </p:nvSpPr>
          <p:spPr bwMode="auto">
            <a:xfrm rot="16200000">
              <a:off x="4836580" y="3355786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1" name="アーチ 300">
              <a:extLst>
                <a:ext uri="{FF2B5EF4-FFF2-40B4-BE49-F238E27FC236}">
                  <a16:creationId xmlns:a16="http://schemas.microsoft.com/office/drawing/2014/main" id="{F7690AD2-9AA4-415D-AF75-119E089E0FB8}"/>
                </a:ext>
              </a:extLst>
            </p:cNvPr>
            <p:cNvSpPr/>
            <p:nvPr/>
          </p:nvSpPr>
          <p:spPr bwMode="auto">
            <a:xfrm>
              <a:off x="4669242" y="3224004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2" name="アーチ 301">
              <a:extLst>
                <a:ext uri="{FF2B5EF4-FFF2-40B4-BE49-F238E27FC236}">
                  <a16:creationId xmlns:a16="http://schemas.microsoft.com/office/drawing/2014/main" id="{DB24F35D-620B-4195-9B7F-FF93A628DECC}"/>
                </a:ext>
              </a:extLst>
            </p:cNvPr>
            <p:cNvSpPr/>
            <p:nvPr/>
          </p:nvSpPr>
          <p:spPr bwMode="auto">
            <a:xfrm>
              <a:off x="4974730" y="3224004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3" name="アーチ 302">
              <a:extLst>
                <a:ext uri="{FF2B5EF4-FFF2-40B4-BE49-F238E27FC236}">
                  <a16:creationId xmlns:a16="http://schemas.microsoft.com/office/drawing/2014/main" id="{44B88101-4404-4B8D-B5F1-EF59E09D9495}"/>
                </a:ext>
              </a:extLst>
            </p:cNvPr>
            <p:cNvSpPr/>
            <p:nvPr/>
          </p:nvSpPr>
          <p:spPr bwMode="auto">
            <a:xfrm rot="10800000">
              <a:off x="4819599" y="3338021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D9B8077-1897-4A3C-B6F2-2D80ECD3F0DB}"/>
              </a:ext>
            </a:extLst>
          </p:cNvPr>
          <p:cNvGrpSpPr/>
          <p:nvPr/>
        </p:nvGrpSpPr>
        <p:grpSpPr>
          <a:xfrm>
            <a:off x="611432" y="1137249"/>
            <a:ext cx="1228334" cy="1007299"/>
            <a:chOff x="8253380" y="1137249"/>
            <a:chExt cx="1228334" cy="100729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1561E15-FECB-4A6A-93A9-F807351DE450}"/>
                </a:ext>
              </a:extLst>
            </p:cNvPr>
            <p:cNvGrpSpPr/>
            <p:nvPr/>
          </p:nvGrpSpPr>
          <p:grpSpPr>
            <a:xfrm>
              <a:off x="8253380" y="1137249"/>
              <a:ext cx="1228334" cy="710908"/>
              <a:chOff x="2468163" y="1137249"/>
              <a:chExt cx="1228334" cy="710908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E4318F0B-5729-4002-B296-504658176CE6}"/>
                  </a:ext>
                </a:extLst>
              </p:cNvPr>
              <p:cNvGrpSpPr/>
              <p:nvPr/>
            </p:nvGrpSpPr>
            <p:grpSpPr>
              <a:xfrm>
                <a:off x="2468163" y="1182460"/>
                <a:ext cx="1228334" cy="665697"/>
                <a:chOff x="2285371" y="2888940"/>
                <a:chExt cx="1602441" cy="868446"/>
              </a:xfrm>
            </p:grpSpPr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CD648733-8F21-44A6-A010-1F1C722DA5E0}"/>
                    </a:ext>
                  </a:extLst>
                </p:cNvPr>
                <p:cNvGrpSpPr/>
                <p:nvPr/>
              </p:nvGrpSpPr>
              <p:grpSpPr>
                <a:xfrm>
                  <a:off x="2285371" y="2888940"/>
                  <a:ext cx="1602441" cy="868446"/>
                  <a:chOff x="2285371" y="2888940"/>
                  <a:chExt cx="1801128" cy="868446"/>
                </a:xfrm>
              </p:grpSpPr>
              <p:sp>
                <p:nvSpPr>
                  <p:cNvPr id="14" name="四角形: 角を丸くする 13">
                    <a:extLst>
                      <a:ext uri="{FF2B5EF4-FFF2-40B4-BE49-F238E27FC236}">
                        <a16:creationId xmlns:a16="http://schemas.microsoft.com/office/drawing/2014/main" id="{8B732063-F95C-4332-A196-0D67BFE8E3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85371" y="2888940"/>
                    <a:ext cx="1801128" cy="868446"/>
                  </a:xfrm>
                  <a:prstGeom prst="roundRect">
                    <a:avLst>
                      <a:gd name="adj" fmla="val 6065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" name="四角形: 角を丸くする 14">
                    <a:extLst>
                      <a:ext uri="{FF2B5EF4-FFF2-40B4-BE49-F238E27FC236}">
                        <a16:creationId xmlns:a16="http://schemas.microsoft.com/office/drawing/2014/main" id="{17166E0D-59A3-4799-91FC-C0609D855D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2962599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" name="四角形: 角を丸くする 15">
                    <a:extLst>
                      <a:ext uri="{FF2B5EF4-FFF2-40B4-BE49-F238E27FC236}">
                        <a16:creationId xmlns:a16="http://schemas.microsoft.com/office/drawing/2014/main" id="{7284FD6C-1C0A-4DAB-9122-FD60B17CE1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069755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" name="四角形: 角を丸くする 16">
                    <a:extLst>
                      <a:ext uri="{FF2B5EF4-FFF2-40B4-BE49-F238E27FC236}">
                        <a16:creationId xmlns:a16="http://schemas.microsoft.com/office/drawing/2014/main" id="{807F6B36-E074-44F1-BABC-98ED004129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176911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" name="四角形: 角を丸くする 17">
                    <a:extLst>
                      <a:ext uri="{FF2B5EF4-FFF2-40B4-BE49-F238E27FC236}">
                        <a16:creationId xmlns:a16="http://schemas.microsoft.com/office/drawing/2014/main" id="{05C7E23D-8A38-4A18-AD45-DBF259CBA3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284067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9" name="四角形: 角を丸くする 18">
                    <a:extLst>
                      <a:ext uri="{FF2B5EF4-FFF2-40B4-BE49-F238E27FC236}">
                        <a16:creationId xmlns:a16="http://schemas.microsoft.com/office/drawing/2014/main" id="{8101ABD1-4FFB-4558-AB09-C5F72F462C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391224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" name="四角形: 角を丸くする 19">
                    <a:extLst>
                      <a:ext uri="{FF2B5EF4-FFF2-40B4-BE49-F238E27FC236}">
                        <a16:creationId xmlns:a16="http://schemas.microsoft.com/office/drawing/2014/main" id="{8F027269-4F83-4F6F-815B-00EABEEDF6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26693"/>
                    <a:ext cx="1616430" cy="158572"/>
                  </a:xfrm>
                  <a:prstGeom prst="roundRect">
                    <a:avLst>
                      <a:gd name="adj" fmla="val 16632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" name="四角形: 角を丸くする 20">
                    <a:extLst>
                      <a:ext uri="{FF2B5EF4-FFF2-40B4-BE49-F238E27FC236}">
                        <a16:creationId xmlns:a16="http://schemas.microsoft.com/office/drawing/2014/main" id="{B0227E4D-0E23-480D-978F-80A279DD74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6449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75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" name="四角形: 角を丸くする 21">
                    <a:extLst>
                      <a:ext uri="{FF2B5EF4-FFF2-40B4-BE49-F238E27FC236}">
                        <a16:creationId xmlns:a16="http://schemas.microsoft.com/office/drawing/2014/main" id="{F8749FDA-3592-4D76-B662-63FA0F10EF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4544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" name="アーチ 12">
                  <a:extLst>
                    <a:ext uri="{FF2B5EF4-FFF2-40B4-BE49-F238E27FC236}">
                      <a16:creationId xmlns:a16="http://schemas.microsoft.com/office/drawing/2014/main" id="{64EB31AE-3AA9-4079-B655-AE3897EB996E}"/>
                    </a:ext>
                  </a:extLst>
                </p:cNvPr>
                <p:cNvSpPr/>
                <p:nvPr/>
              </p:nvSpPr>
              <p:spPr bwMode="auto">
                <a:xfrm rot="10800000">
                  <a:off x="2946249" y="3237117"/>
                  <a:ext cx="271650" cy="271652"/>
                </a:xfrm>
                <a:prstGeom prst="blockArc">
                  <a:avLst>
                    <a:gd name="adj1" fmla="val 10800000"/>
                    <a:gd name="adj2" fmla="val 0"/>
                    <a:gd name="adj3" fmla="val 21493"/>
                  </a:avLst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46DADA37-0C05-48E6-9384-4B0139D604FD}"/>
                  </a:ext>
                </a:extLst>
              </p:cNvPr>
              <p:cNvGrpSpPr/>
              <p:nvPr/>
            </p:nvGrpSpPr>
            <p:grpSpPr>
              <a:xfrm>
                <a:off x="2668181" y="1137249"/>
                <a:ext cx="279335" cy="279335"/>
                <a:chOff x="777979" y="4189759"/>
                <a:chExt cx="279335" cy="279335"/>
              </a:xfrm>
            </p:grpSpPr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066BAB92-5B44-4121-84C0-07B732B7F79D}"/>
                    </a:ext>
                  </a:extLst>
                </p:cNvPr>
                <p:cNvSpPr/>
                <p:nvPr/>
              </p:nvSpPr>
              <p:spPr bwMode="auto">
                <a:xfrm>
                  <a:off x="777979" y="4189759"/>
                  <a:ext cx="279335" cy="279335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08DB0B80-B584-47A2-A395-3596B603CD17}"/>
                    </a:ext>
                  </a:extLst>
                </p:cNvPr>
                <p:cNvSpPr/>
                <p:nvPr/>
              </p:nvSpPr>
              <p:spPr bwMode="auto">
                <a:xfrm>
                  <a:off x="862466" y="4272608"/>
                  <a:ext cx="110362" cy="110362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21A8A5A8-64C3-4F84-BD0B-618962AFE348}"/>
                  </a:ext>
                </a:extLst>
              </p:cNvPr>
              <p:cNvGrpSpPr/>
              <p:nvPr/>
            </p:nvGrpSpPr>
            <p:grpSpPr>
              <a:xfrm>
                <a:off x="3226981" y="1137249"/>
                <a:ext cx="279335" cy="279335"/>
                <a:chOff x="777979" y="4189759"/>
                <a:chExt cx="279335" cy="279335"/>
              </a:xfrm>
            </p:grpSpPr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1F1B6288-63B2-4A25-A9FB-4B76A6BDD24D}"/>
                    </a:ext>
                  </a:extLst>
                </p:cNvPr>
                <p:cNvSpPr/>
                <p:nvPr/>
              </p:nvSpPr>
              <p:spPr bwMode="auto">
                <a:xfrm>
                  <a:off x="777979" y="4189759"/>
                  <a:ext cx="279335" cy="279335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9ECADAEB-D469-45EC-87DA-66FBBF55A559}"/>
                    </a:ext>
                  </a:extLst>
                </p:cNvPr>
                <p:cNvSpPr/>
                <p:nvPr/>
              </p:nvSpPr>
              <p:spPr bwMode="auto">
                <a:xfrm>
                  <a:off x="862466" y="4272608"/>
                  <a:ext cx="110362" cy="110362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B3EBF3A-DF6D-4BD5-A8BD-9E16E051D02D}"/>
                </a:ext>
              </a:extLst>
            </p:cNvPr>
            <p:cNvSpPr/>
            <p:nvPr/>
          </p:nvSpPr>
          <p:spPr bwMode="auto">
            <a:xfrm rot="16200000">
              <a:off x="8679478" y="1411404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B4D05DDF-8620-483F-91DE-276347E6A4B6}"/>
              </a:ext>
            </a:extLst>
          </p:cNvPr>
          <p:cNvGrpSpPr/>
          <p:nvPr/>
        </p:nvGrpSpPr>
        <p:grpSpPr>
          <a:xfrm>
            <a:off x="2239381" y="1174641"/>
            <a:ext cx="1645840" cy="1000444"/>
            <a:chOff x="3181063" y="998730"/>
            <a:chExt cx="2147104" cy="1305145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7B94F57D-3E72-4072-A18E-B4257EA8375B}"/>
                </a:ext>
              </a:extLst>
            </p:cNvPr>
            <p:cNvGrpSpPr/>
            <p:nvPr/>
          </p:nvGrpSpPr>
          <p:grpSpPr>
            <a:xfrm>
              <a:off x="3453395" y="998730"/>
              <a:ext cx="1602441" cy="868446"/>
              <a:chOff x="2285371" y="2888940"/>
              <a:chExt cx="1602441" cy="868446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24E7247E-08F7-485D-888D-EA1CF07B9100}"/>
                  </a:ext>
                </a:extLst>
              </p:cNvPr>
              <p:cNvGrpSpPr/>
              <p:nvPr/>
            </p:nvGrpSpPr>
            <p:grpSpPr>
              <a:xfrm>
                <a:off x="2285371" y="2888940"/>
                <a:ext cx="1602441" cy="868446"/>
                <a:chOff x="2285371" y="2888940"/>
                <a:chExt cx="1801128" cy="868446"/>
              </a:xfrm>
            </p:grpSpPr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8C0AA6F8-B550-44D4-BCDE-DA9DB5F522C0}"/>
                    </a:ext>
                  </a:extLst>
                </p:cNvPr>
                <p:cNvSpPr/>
                <p:nvPr/>
              </p:nvSpPr>
              <p:spPr bwMode="auto">
                <a:xfrm>
                  <a:off x="2285371" y="2888940"/>
                  <a:ext cx="1801128" cy="868446"/>
                </a:xfrm>
                <a:prstGeom prst="roundRect">
                  <a:avLst>
                    <a:gd name="adj" fmla="val 6065"/>
                  </a:avLst>
                </a:prstGeom>
                <a:solidFill>
                  <a:srgbClr val="FFFFFF">
                    <a:lumMod val="95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C8ECC443-DDC4-4D90-9017-D1A8F21748FE}"/>
                    </a:ext>
                  </a:extLst>
                </p:cNvPr>
                <p:cNvSpPr/>
                <p:nvPr/>
              </p:nvSpPr>
              <p:spPr bwMode="auto">
                <a:xfrm>
                  <a:off x="2377720" y="2962599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CB18AF9C-592B-4FCE-8F7C-48D60D506FA4}"/>
                    </a:ext>
                  </a:extLst>
                </p:cNvPr>
                <p:cNvSpPr/>
                <p:nvPr/>
              </p:nvSpPr>
              <p:spPr bwMode="auto">
                <a:xfrm>
                  <a:off x="2377720" y="3069755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28B38FDD-C44C-4AF2-9242-25B31B5D7791}"/>
                    </a:ext>
                  </a:extLst>
                </p:cNvPr>
                <p:cNvSpPr/>
                <p:nvPr/>
              </p:nvSpPr>
              <p:spPr bwMode="auto">
                <a:xfrm>
                  <a:off x="2377720" y="3176911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8D47E355-B934-49EA-92E9-7306B310C3F0}"/>
                    </a:ext>
                  </a:extLst>
                </p:cNvPr>
                <p:cNvSpPr/>
                <p:nvPr/>
              </p:nvSpPr>
              <p:spPr bwMode="auto">
                <a:xfrm>
                  <a:off x="2377720" y="3284067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8B4D3F55-3D15-4900-84FA-98D352BF90E4}"/>
                    </a:ext>
                  </a:extLst>
                </p:cNvPr>
                <p:cNvSpPr/>
                <p:nvPr/>
              </p:nvSpPr>
              <p:spPr bwMode="auto">
                <a:xfrm>
                  <a:off x="2377720" y="3391224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9C882133-F5E4-4670-BEA6-4C48F2F52DE2}"/>
                    </a:ext>
                  </a:extLst>
                </p:cNvPr>
                <p:cNvSpPr/>
                <p:nvPr/>
              </p:nvSpPr>
              <p:spPr bwMode="auto">
                <a:xfrm>
                  <a:off x="2377720" y="3526693"/>
                  <a:ext cx="1616430" cy="158572"/>
                </a:xfrm>
                <a:prstGeom prst="roundRect">
                  <a:avLst>
                    <a:gd name="adj" fmla="val 16632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8ECD8F6C-2EDF-4759-A59D-99DD88251416}"/>
                    </a:ext>
                  </a:extLst>
                </p:cNvPr>
                <p:cNvSpPr/>
                <p:nvPr/>
              </p:nvSpPr>
              <p:spPr bwMode="auto">
                <a:xfrm>
                  <a:off x="2377720" y="356449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7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872D4901-A78E-48DA-9C49-6760B18B56F8}"/>
                    </a:ext>
                  </a:extLst>
                </p:cNvPr>
                <p:cNvSpPr/>
                <p:nvPr/>
              </p:nvSpPr>
              <p:spPr bwMode="auto">
                <a:xfrm>
                  <a:off x="2377720" y="354544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7" name="アーチ 26">
                <a:extLst>
                  <a:ext uri="{FF2B5EF4-FFF2-40B4-BE49-F238E27FC236}">
                    <a16:creationId xmlns:a16="http://schemas.microsoft.com/office/drawing/2014/main" id="{F3B3F238-3723-4EDC-8FA7-AEF3D1760D32}"/>
                  </a:ext>
                </a:extLst>
              </p:cNvPr>
              <p:cNvSpPr/>
              <p:nvPr/>
            </p:nvSpPr>
            <p:spPr bwMode="auto">
              <a:xfrm rot="10800000">
                <a:off x="27462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アーチ 27">
                <a:extLst>
                  <a:ext uri="{FF2B5EF4-FFF2-40B4-BE49-F238E27FC236}">
                    <a16:creationId xmlns:a16="http://schemas.microsoft.com/office/drawing/2014/main" id="{2497D230-EA58-40DC-98C4-8C481C9B6770}"/>
                  </a:ext>
                </a:extLst>
              </p:cNvPr>
              <p:cNvSpPr/>
              <p:nvPr/>
            </p:nvSpPr>
            <p:spPr bwMode="auto">
              <a:xfrm rot="10800000">
                <a:off x="31526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アーチ 28">
                <a:extLst>
                  <a:ext uri="{FF2B5EF4-FFF2-40B4-BE49-F238E27FC236}">
                    <a16:creationId xmlns:a16="http://schemas.microsoft.com/office/drawing/2014/main" id="{BFF71167-04D2-40B1-B1BE-41061587FA27}"/>
                  </a:ext>
                </a:extLst>
              </p:cNvPr>
              <p:cNvSpPr/>
              <p:nvPr/>
            </p:nvSpPr>
            <p:spPr bwMode="auto">
              <a:xfrm rot="10800000">
                <a:off x="2946249" y="3237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FF5639D-60F0-4933-8D8E-B9841256E7FD}"/>
                </a:ext>
              </a:extLst>
            </p:cNvPr>
            <p:cNvSpPr/>
            <p:nvPr/>
          </p:nvSpPr>
          <p:spPr bwMode="auto">
            <a:xfrm>
              <a:off x="3181063" y="1765513"/>
              <a:ext cx="2147104" cy="53836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C30D85A-B721-4A0D-ABBE-A10FFDA2D069}"/>
              </a:ext>
            </a:extLst>
          </p:cNvPr>
          <p:cNvGrpSpPr/>
          <p:nvPr/>
        </p:nvGrpSpPr>
        <p:grpSpPr>
          <a:xfrm>
            <a:off x="5930911" y="934691"/>
            <a:ext cx="1759079" cy="1396542"/>
            <a:chOff x="2182575" y="4707481"/>
            <a:chExt cx="1759079" cy="1396542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7A03450F-9E94-4ECD-AF96-093091803E04}"/>
                </a:ext>
              </a:extLst>
            </p:cNvPr>
            <p:cNvGrpSpPr/>
            <p:nvPr/>
          </p:nvGrpSpPr>
          <p:grpSpPr>
            <a:xfrm>
              <a:off x="2234111" y="4876328"/>
              <a:ext cx="1705380" cy="1227695"/>
              <a:chOff x="1608636" y="2654035"/>
              <a:chExt cx="1705380" cy="1227695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66EC2922-22E5-44E1-BF56-AB7432A22C2C}"/>
                  </a:ext>
                </a:extLst>
              </p:cNvPr>
              <p:cNvSpPr/>
              <p:nvPr/>
            </p:nvSpPr>
            <p:spPr bwMode="auto">
              <a:xfrm>
                <a:off x="1608636" y="3454125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1097ECFC-F51A-45EE-9673-227DF36E4E39}"/>
                  </a:ext>
                </a:extLst>
              </p:cNvPr>
              <p:cNvGrpSpPr/>
              <p:nvPr/>
            </p:nvGrpSpPr>
            <p:grpSpPr>
              <a:xfrm>
                <a:off x="1862638" y="2654035"/>
                <a:ext cx="1197378" cy="738272"/>
                <a:chOff x="1196572" y="2731135"/>
                <a:chExt cx="1197378" cy="738272"/>
              </a:xfrm>
            </p:grpSpPr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A82FCA8C-23DD-41DC-9D1E-FA48E7374C79}"/>
                    </a:ext>
                  </a:extLst>
                </p:cNvPr>
                <p:cNvGrpSpPr/>
                <p:nvPr/>
              </p:nvGrpSpPr>
              <p:grpSpPr>
                <a:xfrm>
                  <a:off x="1196572" y="2820487"/>
                  <a:ext cx="1197378" cy="648920"/>
                  <a:chOff x="2285371" y="2888940"/>
                  <a:chExt cx="1801128" cy="868446"/>
                </a:xfrm>
              </p:grpSpPr>
              <p:sp>
                <p:nvSpPr>
                  <p:cNvPr id="60" name="四角形: 角を丸くする 59">
                    <a:extLst>
                      <a:ext uri="{FF2B5EF4-FFF2-40B4-BE49-F238E27FC236}">
                        <a16:creationId xmlns:a16="http://schemas.microsoft.com/office/drawing/2014/main" id="{27EB474C-E61E-4810-88A8-FE0C2BBA84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85371" y="2888940"/>
                    <a:ext cx="1801128" cy="868446"/>
                  </a:xfrm>
                  <a:prstGeom prst="roundRect">
                    <a:avLst>
                      <a:gd name="adj" fmla="val 6065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" name="四角形: 角を丸くする 60">
                    <a:extLst>
                      <a:ext uri="{FF2B5EF4-FFF2-40B4-BE49-F238E27FC236}">
                        <a16:creationId xmlns:a16="http://schemas.microsoft.com/office/drawing/2014/main" id="{812C55D6-AD26-4ADD-9A31-F1373A35BB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2962599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2" name="四角形: 角を丸くする 61">
                    <a:extLst>
                      <a:ext uri="{FF2B5EF4-FFF2-40B4-BE49-F238E27FC236}">
                        <a16:creationId xmlns:a16="http://schemas.microsoft.com/office/drawing/2014/main" id="{5701DC86-C9C0-4A8F-B086-591970DDC4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069755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" name="四角形: 角を丸くする 62">
                    <a:extLst>
                      <a:ext uri="{FF2B5EF4-FFF2-40B4-BE49-F238E27FC236}">
                        <a16:creationId xmlns:a16="http://schemas.microsoft.com/office/drawing/2014/main" id="{33E787FF-0358-46B0-B5A7-F480F77F64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176911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" name="四角形: 角を丸くする 63">
                    <a:extLst>
                      <a:ext uri="{FF2B5EF4-FFF2-40B4-BE49-F238E27FC236}">
                        <a16:creationId xmlns:a16="http://schemas.microsoft.com/office/drawing/2014/main" id="{C8AC44CB-466E-4171-A5D3-90B3B93B65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284067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" name="四角形: 角を丸くする 64">
                    <a:extLst>
                      <a:ext uri="{FF2B5EF4-FFF2-40B4-BE49-F238E27FC236}">
                        <a16:creationId xmlns:a16="http://schemas.microsoft.com/office/drawing/2014/main" id="{E52F6DCF-7408-4688-9C82-38CF8ED7B4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391224"/>
                    <a:ext cx="1616430" cy="60942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" name="四角形: 角を丸くする 65">
                    <a:extLst>
                      <a:ext uri="{FF2B5EF4-FFF2-40B4-BE49-F238E27FC236}">
                        <a16:creationId xmlns:a16="http://schemas.microsoft.com/office/drawing/2014/main" id="{E45E1D3E-5627-4C4D-A5CD-9657688BD5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26693"/>
                    <a:ext cx="1616430" cy="158572"/>
                  </a:xfrm>
                  <a:prstGeom prst="roundRect">
                    <a:avLst>
                      <a:gd name="adj" fmla="val 16632"/>
                    </a:avLst>
                  </a:prstGeom>
                  <a:solidFill>
                    <a:srgbClr val="FFFFFF">
                      <a:lumMod val="5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7" name="四角形: 角を丸くする 66">
                    <a:extLst>
                      <a:ext uri="{FF2B5EF4-FFF2-40B4-BE49-F238E27FC236}">
                        <a16:creationId xmlns:a16="http://schemas.microsoft.com/office/drawing/2014/main" id="{CA7CB158-6A30-44FF-A47D-757D14E484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6449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75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" name="四角形: 角を丸くする 67">
                    <a:extLst>
                      <a:ext uri="{FF2B5EF4-FFF2-40B4-BE49-F238E27FC236}">
                        <a16:creationId xmlns:a16="http://schemas.microsoft.com/office/drawing/2014/main" id="{7F0A139E-CA6A-482F-8934-D0BCDA50DC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7720" y="3545449"/>
                    <a:ext cx="1616430" cy="64691"/>
                  </a:xfrm>
                  <a:prstGeom prst="roundRect">
                    <a:avLst>
                      <a:gd name="adj" fmla="val 36654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1D9064A7-00BD-40B8-A49A-1860D100C055}"/>
                    </a:ext>
                  </a:extLst>
                </p:cNvPr>
                <p:cNvSpPr/>
                <p:nvPr/>
              </p:nvSpPr>
              <p:spPr bwMode="auto">
                <a:xfrm rot="10800000">
                  <a:off x="1311355" y="3144035"/>
                  <a:ext cx="965120" cy="171957"/>
                </a:xfrm>
                <a:custGeom>
                  <a:avLst/>
                  <a:gdLst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139789 w 1838339"/>
                    <a:gd name="connsiteY13" fmla="*/ 203063 h 386326"/>
                    <a:gd name="connsiteX14" fmla="*/ 136962 w 1838339"/>
                    <a:gd name="connsiteY14" fmla="*/ 202923 h 386326"/>
                    <a:gd name="connsiteX15" fmla="*/ 86377 w 1838339"/>
                    <a:gd name="connsiteY15" fmla="*/ 184999 h 386326"/>
                    <a:gd name="connsiteX16" fmla="*/ 7164 w 1838339"/>
                    <a:gd name="connsiteY16" fmla="*/ 40502 h 386326"/>
                    <a:gd name="connsiteX17" fmla="*/ 170812 w 1838339"/>
                    <a:gd name="connsiteY17" fmla="*/ 21182 h 386326"/>
                    <a:gd name="connsiteX18" fmla="*/ 210630 w 1838339"/>
                    <a:gd name="connsiteY18" fmla="*/ 49086 h 386326"/>
                    <a:gd name="connsiteX19" fmla="*/ 211993 w 1838339"/>
                    <a:gd name="connsiteY19" fmla="*/ 48283 h 386326"/>
                    <a:gd name="connsiteX20" fmla="*/ 921000 w 1838339"/>
                    <a:gd name="connsiteY20" fmla="*/ 205888 h 386326"/>
                    <a:gd name="connsiteX21" fmla="*/ 1631064 w 1838339"/>
                    <a:gd name="connsiteY21" fmla="*/ 46563 h 386326"/>
                    <a:gd name="connsiteX22" fmla="*/ 1631197 w 1838339"/>
                    <a:gd name="connsiteY22" fmla="*/ 46640 h 386326"/>
                    <a:gd name="connsiteX23" fmla="*/ 1667527 w 1838339"/>
                    <a:gd name="connsiteY23" fmla="*/ 21181 h 386326"/>
                    <a:gd name="connsiteX24" fmla="*/ 1765756 w 1838339"/>
                    <a:gd name="connsiteY24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139789 w 1838339"/>
                    <a:gd name="connsiteY13" fmla="*/ 203063 h 386326"/>
                    <a:gd name="connsiteX14" fmla="*/ 86377 w 1838339"/>
                    <a:gd name="connsiteY14" fmla="*/ 184999 h 386326"/>
                    <a:gd name="connsiteX15" fmla="*/ 7164 w 1838339"/>
                    <a:gd name="connsiteY15" fmla="*/ 40502 h 386326"/>
                    <a:gd name="connsiteX16" fmla="*/ 170812 w 1838339"/>
                    <a:gd name="connsiteY16" fmla="*/ 21182 h 386326"/>
                    <a:gd name="connsiteX17" fmla="*/ 210630 w 1838339"/>
                    <a:gd name="connsiteY17" fmla="*/ 49086 h 386326"/>
                    <a:gd name="connsiteX18" fmla="*/ 211993 w 1838339"/>
                    <a:gd name="connsiteY18" fmla="*/ 48283 h 386326"/>
                    <a:gd name="connsiteX19" fmla="*/ 921000 w 1838339"/>
                    <a:gd name="connsiteY19" fmla="*/ 205888 h 386326"/>
                    <a:gd name="connsiteX20" fmla="*/ 1631064 w 1838339"/>
                    <a:gd name="connsiteY20" fmla="*/ 46563 h 386326"/>
                    <a:gd name="connsiteX21" fmla="*/ 1631197 w 1838339"/>
                    <a:gd name="connsiteY21" fmla="*/ 46640 h 386326"/>
                    <a:gd name="connsiteX22" fmla="*/ 1667527 w 1838339"/>
                    <a:gd name="connsiteY22" fmla="*/ 21181 h 386326"/>
                    <a:gd name="connsiteX23" fmla="*/ 1765756 w 1838339"/>
                    <a:gd name="connsiteY23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700203 w 1838339"/>
                    <a:gd name="connsiteY9" fmla="*/ 202981 h 386326"/>
                    <a:gd name="connsiteX10" fmla="*/ 1616112 w 1838339"/>
                    <a:gd name="connsiteY10" fmla="*/ 248676 h 386326"/>
                    <a:gd name="connsiteX11" fmla="*/ 921342 w 1838339"/>
                    <a:gd name="connsiteY11" fmla="*/ 386326 h 386326"/>
                    <a:gd name="connsiteX12" fmla="*/ 227510 w 1838339"/>
                    <a:gd name="connsiteY12" fmla="*/ 250339 h 386326"/>
                    <a:gd name="connsiteX13" fmla="*/ 86377 w 1838339"/>
                    <a:gd name="connsiteY13" fmla="*/ 184999 h 386326"/>
                    <a:gd name="connsiteX14" fmla="*/ 7164 w 1838339"/>
                    <a:gd name="connsiteY14" fmla="*/ 40502 h 386326"/>
                    <a:gd name="connsiteX15" fmla="*/ 170812 w 1838339"/>
                    <a:gd name="connsiteY15" fmla="*/ 21182 h 386326"/>
                    <a:gd name="connsiteX16" fmla="*/ 210630 w 1838339"/>
                    <a:gd name="connsiteY16" fmla="*/ 49086 h 386326"/>
                    <a:gd name="connsiteX17" fmla="*/ 211993 w 1838339"/>
                    <a:gd name="connsiteY17" fmla="*/ 48283 h 386326"/>
                    <a:gd name="connsiteX18" fmla="*/ 921000 w 1838339"/>
                    <a:gd name="connsiteY18" fmla="*/ 205888 h 386326"/>
                    <a:gd name="connsiteX19" fmla="*/ 1631064 w 1838339"/>
                    <a:gd name="connsiteY19" fmla="*/ 46563 h 386326"/>
                    <a:gd name="connsiteX20" fmla="*/ 1631197 w 1838339"/>
                    <a:gd name="connsiteY20" fmla="*/ 46640 h 386326"/>
                    <a:gd name="connsiteX21" fmla="*/ 1667527 w 1838339"/>
                    <a:gd name="connsiteY21" fmla="*/ 21181 h 386326"/>
                    <a:gd name="connsiteX22" fmla="*/ 1765756 w 1838339"/>
                    <a:gd name="connsiteY22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701378 w 1838339"/>
                    <a:gd name="connsiteY8" fmla="*/ 202923 h 386326"/>
                    <a:gd name="connsiteX9" fmla="*/ 1616112 w 1838339"/>
                    <a:gd name="connsiteY9" fmla="*/ 248676 h 386326"/>
                    <a:gd name="connsiteX10" fmla="*/ 921342 w 1838339"/>
                    <a:gd name="connsiteY10" fmla="*/ 386326 h 386326"/>
                    <a:gd name="connsiteX11" fmla="*/ 227510 w 1838339"/>
                    <a:gd name="connsiteY11" fmla="*/ 250339 h 386326"/>
                    <a:gd name="connsiteX12" fmla="*/ 86377 w 1838339"/>
                    <a:gd name="connsiteY12" fmla="*/ 184999 h 386326"/>
                    <a:gd name="connsiteX13" fmla="*/ 7164 w 1838339"/>
                    <a:gd name="connsiteY13" fmla="*/ 40502 h 386326"/>
                    <a:gd name="connsiteX14" fmla="*/ 170812 w 1838339"/>
                    <a:gd name="connsiteY14" fmla="*/ 21182 h 386326"/>
                    <a:gd name="connsiteX15" fmla="*/ 210630 w 1838339"/>
                    <a:gd name="connsiteY15" fmla="*/ 49086 h 386326"/>
                    <a:gd name="connsiteX16" fmla="*/ 211993 w 1838339"/>
                    <a:gd name="connsiteY16" fmla="*/ 48283 h 386326"/>
                    <a:gd name="connsiteX17" fmla="*/ 921000 w 1838339"/>
                    <a:gd name="connsiteY17" fmla="*/ 205888 h 386326"/>
                    <a:gd name="connsiteX18" fmla="*/ 1631064 w 1838339"/>
                    <a:gd name="connsiteY18" fmla="*/ 46563 h 386326"/>
                    <a:gd name="connsiteX19" fmla="*/ 1631197 w 1838339"/>
                    <a:gd name="connsiteY19" fmla="*/ 46640 h 386326"/>
                    <a:gd name="connsiteX20" fmla="*/ 1667527 w 1838339"/>
                    <a:gd name="connsiteY20" fmla="*/ 21181 h 386326"/>
                    <a:gd name="connsiteX21" fmla="*/ 1765756 w 1838339"/>
                    <a:gd name="connsiteY21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751962 w 1838339"/>
                    <a:gd name="connsiteY7" fmla="*/ 184997 h 386326"/>
                    <a:gd name="connsiteX8" fmla="*/ 1616112 w 1838339"/>
                    <a:gd name="connsiteY8" fmla="*/ 248676 h 386326"/>
                    <a:gd name="connsiteX9" fmla="*/ 921342 w 1838339"/>
                    <a:gd name="connsiteY9" fmla="*/ 386326 h 386326"/>
                    <a:gd name="connsiteX10" fmla="*/ 227510 w 1838339"/>
                    <a:gd name="connsiteY10" fmla="*/ 250339 h 386326"/>
                    <a:gd name="connsiteX11" fmla="*/ 86377 w 1838339"/>
                    <a:gd name="connsiteY11" fmla="*/ 184999 h 386326"/>
                    <a:gd name="connsiteX12" fmla="*/ 7164 w 1838339"/>
                    <a:gd name="connsiteY12" fmla="*/ 40502 h 386326"/>
                    <a:gd name="connsiteX13" fmla="*/ 170812 w 1838339"/>
                    <a:gd name="connsiteY13" fmla="*/ 21182 h 386326"/>
                    <a:gd name="connsiteX14" fmla="*/ 210630 w 1838339"/>
                    <a:gd name="connsiteY14" fmla="*/ 49086 h 386326"/>
                    <a:gd name="connsiteX15" fmla="*/ 211993 w 1838339"/>
                    <a:gd name="connsiteY15" fmla="*/ 48283 h 386326"/>
                    <a:gd name="connsiteX16" fmla="*/ 921000 w 1838339"/>
                    <a:gd name="connsiteY16" fmla="*/ 205888 h 386326"/>
                    <a:gd name="connsiteX17" fmla="*/ 1631064 w 1838339"/>
                    <a:gd name="connsiteY17" fmla="*/ 46563 h 386326"/>
                    <a:gd name="connsiteX18" fmla="*/ 1631197 w 1838339"/>
                    <a:gd name="connsiteY18" fmla="*/ 46640 h 386326"/>
                    <a:gd name="connsiteX19" fmla="*/ 1667527 w 1838339"/>
                    <a:gd name="connsiteY19" fmla="*/ 21181 h 386326"/>
                    <a:gd name="connsiteX20" fmla="*/ 1765756 w 1838339"/>
                    <a:gd name="connsiteY20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795910 w 1838339"/>
                    <a:gd name="connsiteY6" fmla="*/ 154199 h 386326"/>
                    <a:gd name="connsiteX7" fmla="*/ 1616112 w 1838339"/>
                    <a:gd name="connsiteY7" fmla="*/ 248676 h 386326"/>
                    <a:gd name="connsiteX8" fmla="*/ 921342 w 1838339"/>
                    <a:gd name="connsiteY8" fmla="*/ 386326 h 386326"/>
                    <a:gd name="connsiteX9" fmla="*/ 227510 w 1838339"/>
                    <a:gd name="connsiteY9" fmla="*/ 250339 h 386326"/>
                    <a:gd name="connsiteX10" fmla="*/ 86377 w 1838339"/>
                    <a:gd name="connsiteY10" fmla="*/ 184999 h 386326"/>
                    <a:gd name="connsiteX11" fmla="*/ 7164 w 1838339"/>
                    <a:gd name="connsiteY11" fmla="*/ 40502 h 386326"/>
                    <a:gd name="connsiteX12" fmla="*/ 170812 w 1838339"/>
                    <a:gd name="connsiteY12" fmla="*/ 21182 h 386326"/>
                    <a:gd name="connsiteX13" fmla="*/ 210630 w 1838339"/>
                    <a:gd name="connsiteY13" fmla="*/ 49086 h 386326"/>
                    <a:gd name="connsiteX14" fmla="*/ 211993 w 1838339"/>
                    <a:gd name="connsiteY14" fmla="*/ 48283 h 386326"/>
                    <a:gd name="connsiteX15" fmla="*/ 921000 w 1838339"/>
                    <a:gd name="connsiteY15" fmla="*/ 205888 h 386326"/>
                    <a:gd name="connsiteX16" fmla="*/ 1631064 w 1838339"/>
                    <a:gd name="connsiteY16" fmla="*/ 46563 h 386326"/>
                    <a:gd name="connsiteX17" fmla="*/ 1631197 w 1838339"/>
                    <a:gd name="connsiteY17" fmla="*/ 46640 h 386326"/>
                    <a:gd name="connsiteX18" fmla="*/ 1667527 w 1838339"/>
                    <a:gd name="connsiteY18" fmla="*/ 21181 h 386326"/>
                    <a:gd name="connsiteX19" fmla="*/ 1765756 w 1838339"/>
                    <a:gd name="connsiteY19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616112 w 1838339"/>
                    <a:gd name="connsiteY6" fmla="*/ 248676 h 386326"/>
                    <a:gd name="connsiteX7" fmla="*/ 921342 w 1838339"/>
                    <a:gd name="connsiteY7" fmla="*/ 386326 h 386326"/>
                    <a:gd name="connsiteX8" fmla="*/ 227510 w 1838339"/>
                    <a:gd name="connsiteY8" fmla="*/ 250339 h 386326"/>
                    <a:gd name="connsiteX9" fmla="*/ 86377 w 1838339"/>
                    <a:gd name="connsiteY9" fmla="*/ 184999 h 386326"/>
                    <a:gd name="connsiteX10" fmla="*/ 7164 w 1838339"/>
                    <a:gd name="connsiteY10" fmla="*/ 40502 h 386326"/>
                    <a:gd name="connsiteX11" fmla="*/ 170812 w 1838339"/>
                    <a:gd name="connsiteY11" fmla="*/ 21182 h 386326"/>
                    <a:gd name="connsiteX12" fmla="*/ 210630 w 1838339"/>
                    <a:gd name="connsiteY12" fmla="*/ 49086 h 386326"/>
                    <a:gd name="connsiteX13" fmla="*/ 211993 w 1838339"/>
                    <a:gd name="connsiteY13" fmla="*/ 48283 h 386326"/>
                    <a:gd name="connsiteX14" fmla="*/ 921000 w 1838339"/>
                    <a:gd name="connsiteY14" fmla="*/ 205888 h 386326"/>
                    <a:gd name="connsiteX15" fmla="*/ 1631064 w 1838339"/>
                    <a:gd name="connsiteY15" fmla="*/ 46563 h 386326"/>
                    <a:gd name="connsiteX16" fmla="*/ 1631197 w 1838339"/>
                    <a:gd name="connsiteY16" fmla="*/ 46640 h 386326"/>
                    <a:gd name="connsiteX17" fmla="*/ 1667527 w 1838339"/>
                    <a:gd name="connsiteY17" fmla="*/ 21181 h 386326"/>
                    <a:gd name="connsiteX18" fmla="*/ 1765756 w 1838339"/>
                    <a:gd name="connsiteY18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3206 w 1838339"/>
                    <a:gd name="connsiteY4" fmla="*/ 147008 h 386326"/>
                    <a:gd name="connsiteX5" fmla="*/ 1800367 w 1838339"/>
                    <a:gd name="connsiteY5" fmla="*/ 148550 h 386326"/>
                    <a:gd name="connsiteX6" fmla="*/ 1616112 w 1838339"/>
                    <a:gd name="connsiteY6" fmla="*/ 248676 h 386326"/>
                    <a:gd name="connsiteX7" fmla="*/ 921342 w 1838339"/>
                    <a:gd name="connsiteY7" fmla="*/ 386326 h 386326"/>
                    <a:gd name="connsiteX8" fmla="*/ 227510 w 1838339"/>
                    <a:gd name="connsiteY8" fmla="*/ 250339 h 386326"/>
                    <a:gd name="connsiteX9" fmla="*/ 86377 w 1838339"/>
                    <a:gd name="connsiteY9" fmla="*/ 184999 h 386326"/>
                    <a:gd name="connsiteX10" fmla="*/ 7164 w 1838339"/>
                    <a:gd name="connsiteY10" fmla="*/ 40502 h 386326"/>
                    <a:gd name="connsiteX11" fmla="*/ 170812 w 1838339"/>
                    <a:gd name="connsiteY11" fmla="*/ 21182 h 386326"/>
                    <a:gd name="connsiteX12" fmla="*/ 211993 w 1838339"/>
                    <a:gd name="connsiteY12" fmla="*/ 48283 h 386326"/>
                    <a:gd name="connsiteX13" fmla="*/ 921000 w 1838339"/>
                    <a:gd name="connsiteY13" fmla="*/ 205888 h 386326"/>
                    <a:gd name="connsiteX14" fmla="*/ 1631064 w 1838339"/>
                    <a:gd name="connsiteY14" fmla="*/ 46563 h 386326"/>
                    <a:gd name="connsiteX15" fmla="*/ 1631197 w 1838339"/>
                    <a:gd name="connsiteY15" fmla="*/ 46640 h 386326"/>
                    <a:gd name="connsiteX16" fmla="*/ 1667527 w 1838339"/>
                    <a:gd name="connsiteY16" fmla="*/ 21181 h 386326"/>
                    <a:gd name="connsiteX17" fmla="*/ 1765756 w 1838339"/>
                    <a:gd name="connsiteY17" fmla="*/ 914 h 386326"/>
                    <a:gd name="connsiteX0" fmla="*/ 1765756 w 1838339"/>
                    <a:gd name="connsiteY0" fmla="*/ 914 h 386326"/>
                    <a:gd name="connsiteX1" fmla="*/ 1831175 w 1838339"/>
                    <a:gd name="connsiteY1" fmla="*/ 40501 h 386326"/>
                    <a:gd name="connsiteX2" fmla="*/ 1825460 w 1838339"/>
                    <a:gd name="connsiteY2" fmla="*/ 116750 h 386326"/>
                    <a:gd name="connsiteX3" fmla="*/ 1802096 w 1838339"/>
                    <a:gd name="connsiteY3" fmla="*/ 146360 h 386326"/>
                    <a:gd name="connsiteX4" fmla="*/ 1800367 w 1838339"/>
                    <a:gd name="connsiteY4" fmla="*/ 148550 h 386326"/>
                    <a:gd name="connsiteX5" fmla="*/ 1616112 w 1838339"/>
                    <a:gd name="connsiteY5" fmla="*/ 248676 h 386326"/>
                    <a:gd name="connsiteX6" fmla="*/ 921342 w 1838339"/>
                    <a:gd name="connsiteY6" fmla="*/ 386326 h 386326"/>
                    <a:gd name="connsiteX7" fmla="*/ 227510 w 1838339"/>
                    <a:gd name="connsiteY7" fmla="*/ 250339 h 386326"/>
                    <a:gd name="connsiteX8" fmla="*/ 86377 w 1838339"/>
                    <a:gd name="connsiteY8" fmla="*/ 184999 h 386326"/>
                    <a:gd name="connsiteX9" fmla="*/ 7164 w 1838339"/>
                    <a:gd name="connsiteY9" fmla="*/ 40502 h 386326"/>
                    <a:gd name="connsiteX10" fmla="*/ 170812 w 1838339"/>
                    <a:gd name="connsiteY10" fmla="*/ 21182 h 386326"/>
                    <a:gd name="connsiteX11" fmla="*/ 211993 w 1838339"/>
                    <a:gd name="connsiteY11" fmla="*/ 48283 h 386326"/>
                    <a:gd name="connsiteX12" fmla="*/ 921000 w 1838339"/>
                    <a:gd name="connsiteY12" fmla="*/ 205888 h 386326"/>
                    <a:gd name="connsiteX13" fmla="*/ 1631064 w 1838339"/>
                    <a:gd name="connsiteY13" fmla="*/ 46563 h 386326"/>
                    <a:gd name="connsiteX14" fmla="*/ 1631197 w 1838339"/>
                    <a:gd name="connsiteY14" fmla="*/ 46640 h 386326"/>
                    <a:gd name="connsiteX15" fmla="*/ 1667527 w 1838339"/>
                    <a:gd name="connsiteY15" fmla="*/ 21181 h 386326"/>
                    <a:gd name="connsiteX16" fmla="*/ 1765756 w 1838339"/>
                    <a:gd name="connsiteY16" fmla="*/ 914 h 386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38339" h="386326">
                      <a:moveTo>
                        <a:pt x="1765756" y="914"/>
                      </a:moveTo>
                      <a:cubicBezTo>
                        <a:pt x="1795370" y="4411"/>
                        <a:pt x="1819517" y="17883"/>
                        <a:pt x="1831175" y="40501"/>
                      </a:cubicBezTo>
                      <a:cubicBezTo>
                        <a:pt x="1842833" y="63119"/>
                        <a:pt x="1839795" y="90602"/>
                        <a:pt x="1825460" y="116750"/>
                      </a:cubicBezTo>
                      <a:lnTo>
                        <a:pt x="1802096" y="146360"/>
                      </a:lnTo>
                      <a:lnTo>
                        <a:pt x="1800367" y="148550"/>
                      </a:lnTo>
                      <a:lnTo>
                        <a:pt x="1616112" y="248676"/>
                      </a:lnTo>
                      <a:cubicBezTo>
                        <a:pt x="1414337" y="337362"/>
                        <a:pt x="1172083" y="386141"/>
                        <a:pt x="921342" y="386326"/>
                      </a:cubicBezTo>
                      <a:cubicBezTo>
                        <a:pt x="671222" y="386511"/>
                        <a:pt x="429342" y="338330"/>
                        <a:pt x="227510" y="250339"/>
                      </a:cubicBezTo>
                      <a:lnTo>
                        <a:pt x="86377" y="184999"/>
                      </a:lnTo>
                      <a:cubicBezTo>
                        <a:pt x="19314" y="150432"/>
                        <a:pt x="-16151" y="85739"/>
                        <a:pt x="7164" y="40502"/>
                      </a:cubicBezTo>
                      <a:cubicBezTo>
                        <a:pt x="30481" y="-4734"/>
                        <a:pt x="103748" y="-13385"/>
                        <a:pt x="170812" y="21182"/>
                      </a:cubicBezTo>
                      <a:lnTo>
                        <a:pt x="211993" y="48283"/>
                      </a:lnTo>
                      <a:cubicBezTo>
                        <a:pt x="403389" y="149623"/>
                        <a:pt x="657208" y="206044"/>
                        <a:pt x="921000" y="205888"/>
                      </a:cubicBezTo>
                      <a:cubicBezTo>
                        <a:pt x="1185583" y="205732"/>
                        <a:pt x="1439885" y="148671"/>
                        <a:pt x="1631064" y="46563"/>
                      </a:cubicBezTo>
                      <a:cubicBezTo>
                        <a:pt x="1631108" y="46589"/>
                        <a:pt x="1631153" y="46614"/>
                        <a:pt x="1631197" y="46640"/>
                      </a:cubicBezTo>
                      <a:lnTo>
                        <a:pt x="1667527" y="21181"/>
                      </a:lnTo>
                      <a:cubicBezTo>
                        <a:pt x="1701059" y="3898"/>
                        <a:pt x="1736142" y="-2582"/>
                        <a:pt x="1765756" y="91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55A257A1-D008-49C6-A410-FF1CBC2AD4CD}"/>
                    </a:ext>
                  </a:extLst>
                </p:cNvPr>
                <p:cNvGrpSpPr/>
                <p:nvPr/>
              </p:nvGrpSpPr>
              <p:grpSpPr>
                <a:xfrm>
                  <a:off x="1355072" y="2731135"/>
                  <a:ext cx="279335" cy="282593"/>
                  <a:chOff x="1368543" y="2731135"/>
                  <a:chExt cx="279335" cy="282593"/>
                </a:xfrm>
              </p:grpSpPr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88B715C1-14F5-4A3C-9107-B1C2565F46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4393"/>
                    <a:ext cx="279335" cy="27933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DEC106B8-6772-46D1-BF09-AD6E5C9E06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3030" y="2817242"/>
                    <a:ext cx="110362" cy="110362"/>
                  </a:xfrm>
                  <a:prstGeom prst="ellipse">
                    <a:avLst/>
                  </a:prstGeom>
                  <a:solidFill>
                    <a:srgbClr val="FFFFFF">
                      <a:lumMod val="50000"/>
                    </a:srgbClr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0C6B205B-36D0-485E-BEB6-DF8AAC4F60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1135"/>
                    <a:ext cx="242609" cy="168675"/>
                  </a:xfrm>
                  <a:custGeom>
                    <a:avLst/>
                    <a:gdLst>
                      <a:gd name="connsiteX0" fmla="*/ 139668 w 242609"/>
                      <a:gd name="connsiteY0" fmla="*/ 0 h 168675"/>
                      <a:gd name="connsiteX1" fmla="*/ 238428 w 242609"/>
                      <a:gd name="connsiteY1" fmla="*/ 40908 h 168675"/>
                      <a:gd name="connsiteX2" fmla="*/ 242609 w 242609"/>
                      <a:gd name="connsiteY2" fmla="*/ 47108 h 168675"/>
                      <a:gd name="connsiteX3" fmla="*/ 204046 w 242609"/>
                      <a:gd name="connsiteY3" fmla="*/ 60125 h 168675"/>
                      <a:gd name="connsiteX4" fmla="*/ 71223 w 242609"/>
                      <a:gd name="connsiteY4" fmla="*/ 124136 h 168675"/>
                      <a:gd name="connsiteX5" fmla="*/ 5856 w 242609"/>
                      <a:gd name="connsiteY5" fmla="*/ 168675 h 168675"/>
                      <a:gd name="connsiteX6" fmla="*/ 0 w 242609"/>
                      <a:gd name="connsiteY6" fmla="*/ 139668 h 168675"/>
                      <a:gd name="connsiteX7" fmla="*/ 139668 w 242609"/>
                      <a:gd name="connsiteY7" fmla="*/ 0 h 16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2609" h="168675">
                        <a:moveTo>
                          <a:pt x="139668" y="0"/>
                        </a:moveTo>
                        <a:cubicBezTo>
                          <a:pt x="178237" y="0"/>
                          <a:pt x="213154" y="15633"/>
                          <a:pt x="238428" y="40908"/>
                        </a:cubicBezTo>
                        <a:lnTo>
                          <a:pt x="242609" y="47108"/>
                        </a:lnTo>
                        <a:lnTo>
                          <a:pt x="204046" y="60125"/>
                        </a:lnTo>
                        <a:cubicBezTo>
                          <a:pt x="161375" y="76600"/>
                          <a:pt x="116391" y="98059"/>
                          <a:pt x="71223" y="124136"/>
                        </a:cubicBezTo>
                        <a:lnTo>
                          <a:pt x="5856" y="168675"/>
                        </a:lnTo>
                        <a:lnTo>
                          <a:pt x="0" y="139668"/>
                        </a:lnTo>
                        <a:cubicBezTo>
                          <a:pt x="0" y="62531"/>
                          <a:pt x="62531" y="0"/>
                          <a:pt x="139668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75000"/>
                    </a:srgbClr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CC0BBE47-95EA-4364-9D7C-9CC64CF96713}"/>
                    </a:ext>
                  </a:extLst>
                </p:cNvPr>
                <p:cNvGrpSpPr/>
                <p:nvPr/>
              </p:nvGrpSpPr>
              <p:grpSpPr>
                <a:xfrm flipH="1">
                  <a:off x="1969334" y="2731135"/>
                  <a:ext cx="279335" cy="282593"/>
                  <a:chOff x="1368543" y="2731135"/>
                  <a:chExt cx="279335" cy="282593"/>
                </a:xfrm>
              </p:grpSpPr>
              <p:sp>
                <p:nvSpPr>
                  <p:cNvPr id="54" name="楕円 53">
                    <a:extLst>
                      <a:ext uri="{FF2B5EF4-FFF2-40B4-BE49-F238E27FC236}">
                        <a16:creationId xmlns:a16="http://schemas.microsoft.com/office/drawing/2014/main" id="{16A9D458-DC43-49B8-976B-4BC7ABFEFF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4393"/>
                    <a:ext cx="279335" cy="27933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1144DBA3-EC0F-49E2-B5BE-5B58671B3B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3030" y="2817242"/>
                    <a:ext cx="110362" cy="110362"/>
                  </a:xfrm>
                  <a:prstGeom prst="ellipse">
                    <a:avLst/>
                  </a:prstGeom>
                  <a:solidFill>
                    <a:srgbClr val="FFFFFF">
                      <a:lumMod val="50000"/>
                    </a:srgbClr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16E90CD2-14EC-4FAB-977C-CF3BF6D2AF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68543" y="2731135"/>
                    <a:ext cx="242609" cy="168675"/>
                  </a:xfrm>
                  <a:custGeom>
                    <a:avLst/>
                    <a:gdLst>
                      <a:gd name="connsiteX0" fmla="*/ 139668 w 242609"/>
                      <a:gd name="connsiteY0" fmla="*/ 0 h 168675"/>
                      <a:gd name="connsiteX1" fmla="*/ 238428 w 242609"/>
                      <a:gd name="connsiteY1" fmla="*/ 40908 h 168675"/>
                      <a:gd name="connsiteX2" fmla="*/ 242609 w 242609"/>
                      <a:gd name="connsiteY2" fmla="*/ 47108 h 168675"/>
                      <a:gd name="connsiteX3" fmla="*/ 204046 w 242609"/>
                      <a:gd name="connsiteY3" fmla="*/ 60125 h 168675"/>
                      <a:gd name="connsiteX4" fmla="*/ 71223 w 242609"/>
                      <a:gd name="connsiteY4" fmla="*/ 124136 h 168675"/>
                      <a:gd name="connsiteX5" fmla="*/ 5856 w 242609"/>
                      <a:gd name="connsiteY5" fmla="*/ 168675 h 168675"/>
                      <a:gd name="connsiteX6" fmla="*/ 0 w 242609"/>
                      <a:gd name="connsiteY6" fmla="*/ 139668 h 168675"/>
                      <a:gd name="connsiteX7" fmla="*/ 139668 w 242609"/>
                      <a:gd name="connsiteY7" fmla="*/ 0 h 168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2609" h="168675">
                        <a:moveTo>
                          <a:pt x="139668" y="0"/>
                        </a:moveTo>
                        <a:cubicBezTo>
                          <a:pt x="178237" y="0"/>
                          <a:pt x="213154" y="15633"/>
                          <a:pt x="238428" y="40908"/>
                        </a:cubicBezTo>
                        <a:lnTo>
                          <a:pt x="242609" y="47108"/>
                        </a:lnTo>
                        <a:lnTo>
                          <a:pt x="204046" y="60125"/>
                        </a:lnTo>
                        <a:cubicBezTo>
                          <a:pt x="161375" y="76600"/>
                          <a:pt x="116391" y="98059"/>
                          <a:pt x="71223" y="124136"/>
                        </a:cubicBezTo>
                        <a:lnTo>
                          <a:pt x="5856" y="168675"/>
                        </a:lnTo>
                        <a:lnTo>
                          <a:pt x="0" y="139668"/>
                        </a:lnTo>
                        <a:cubicBezTo>
                          <a:pt x="0" y="62531"/>
                          <a:pt x="62531" y="0"/>
                          <a:pt x="139668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75000"/>
                    </a:srgbClr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C4A9A92-F2A4-4493-9591-560AB00F901F}"/>
                  </a:ext>
                </a:extLst>
              </p:cNvPr>
              <p:cNvSpPr/>
              <p:nvPr/>
            </p:nvSpPr>
            <p:spPr bwMode="auto">
              <a:xfrm>
                <a:off x="1608636" y="3301725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CC72E079-F9C9-4CB2-A758-0B09AE8223BE}"/>
                </a:ext>
              </a:extLst>
            </p:cNvPr>
            <p:cNvGrpSpPr/>
            <p:nvPr/>
          </p:nvGrpSpPr>
          <p:grpSpPr>
            <a:xfrm>
              <a:off x="2182575" y="4707481"/>
              <a:ext cx="318663" cy="314095"/>
              <a:chOff x="3952971" y="4155374"/>
              <a:chExt cx="318663" cy="314095"/>
            </a:xfrm>
          </p:grpSpPr>
          <p:sp>
            <p:nvSpPr>
              <p:cNvPr id="45" name="楕円 22">
                <a:extLst>
                  <a:ext uri="{FF2B5EF4-FFF2-40B4-BE49-F238E27FC236}">
                    <a16:creationId xmlns:a16="http://schemas.microsoft.com/office/drawing/2014/main" id="{F36DB470-452B-41D0-8597-1A4B0520D29E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楕円 22">
                <a:extLst>
                  <a:ext uri="{FF2B5EF4-FFF2-40B4-BE49-F238E27FC236}">
                    <a16:creationId xmlns:a16="http://schemas.microsoft.com/office/drawing/2014/main" id="{25E11A17-5F28-4439-80BA-ABA7C4E608A4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133A00E2-08A0-4647-B76F-FF2B1A2239C7}"/>
                </a:ext>
              </a:extLst>
            </p:cNvPr>
            <p:cNvGrpSpPr/>
            <p:nvPr/>
          </p:nvGrpSpPr>
          <p:grpSpPr>
            <a:xfrm flipH="1">
              <a:off x="3622991" y="4707481"/>
              <a:ext cx="318663" cy="314095"/>
              <a:chOff x="3952971" y="4155374"/>
              <a:chExt cx="318663" cy="314095"/>
            </a:xfrm>
          </p:grpSpPr>
          <p:sp>
            <p:nvSpPr>
              <p:cNvPr id="43" name="楕円 22">
                <a:extLst>
                  <a:ext uri="{FF2B5EF4-FFF2-40B4-BE49-F238E27FC236}">
                    <a16:creationId xmlns:a16="http://schemas.microsoft.com/office/drawing/2014/main" id="{5886A2E9-60E1-4226-A2F2-751379786639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楕円 22">
                <a:extLst>
                  <a:ext uri="{FF2B5EF4-FFF2-40B4-BE49-F238E27FC236}">
                    <a16:creationId xmlns:a16="http://schemas.microsoft.com/office/drawing/2014/main" id="{4A7741CA-8591-49B6-916E-EDE5D760A6A0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4F7C25F1-40A8-4A59-A366-1F275DBB55E0}"/>
              </a:ext>
            </a:extLst>
          </p:cNvPr>
          <p:cNvGrpSpPr/>
          <p:nvPr/>
        </p:nvGrpSpPr>
        <p:grpSpPr>
          <a:xfrm>
            <a:off x="7820679" y="976209"/>
            <a:ext cx="1705380" cy="1386445"/>
            <a:chOff x="6006011" y="4876328"/>
            <a:chExt cx="1705380" cy="1386445"/>
          </a:xfrm>
        </p:grpSpPr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3693FB52-DBE4-4A41-9F75-C28728D9CE7C}"/>
                </a:ext>
              </a:extLst>
            </p:cNvPr>
            <p:cNvSpPr/>
            <p:nvPr/>
          </p:nvSpPr>
          <p:spPr bwMode="auto">
            <a:xfrm>
              <a:off x="6006011" y="583516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9334762-48B3-4179-9ABE-EA39D33E7758}"/>
                </a:ext>
              </a:extLst>
            </p:cNvPr>
            <p:cNvSpPr/>
            <p:nvPr/>
          </p:nvSpPr>
          <p:spPr bwMode="auto">
            <a:xfrm>
              <a:off x="6006011" y="567641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84B81055-3993-4A2A-A32E-1197C523DD95}"/>
                </a:ext>
              </a:extLst>
            </p:cNvPr>
            <p:cNvGrpSpPr/>
            <p:nvPr/>
          </p:nvGrpSpPr>
          <p:grpSpPr>
            <a:xfrm>
              <a:off x="6260013" y="4965680"/>
              <a:ext cx="1197378" cy="648920"/>
              <a:chOff x="2285371" y="2888940"/>
              <a:chExt cx="1801128" cy="868446"/>
            </a:xfrm>
          </p:grpSpPr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A4F6D1C8-B995-48CE-AC96-D02AC8250E5A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051DBA5D-9510-43FD-852F-7E783501D286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77B07243-02FA-4DB7-8E9E-4715530F340E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42F47A74-63B0-4496-919E-C7FB0E5E0D97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897231E8-121F-44BE-BEA8-F7CB9406B1F3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5DA96ECD-48E1-40F0-9D43-26AE0BB82365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四角形: 角を丸くする 88">
                <a:extLst>
                  <a:ext uri="{FF2B5EF4-FFF2-40B4-BE49-F238E27FC236}">
                    <a16:creationId xmlns:a16="http://schemas.microsoft.com/office/drawing/2014/main" id="{FE25AD5C-63CA-4096-884F-BFB1BAF48C52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233BE87A-E6C2-4833-B9E2-955A8F18200B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325B967B-CE71-4A9C-8F85-24CF357E1BE4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7813A9B8-E3C5-42D3-9A56-9B6897A94C55}"/>
                </a:ext>
              </a:extLst>
            </p:cNvPr>
            <p:cNvSpPr/>
            <p:nvPr/>
          </p:nvSpPr>
          <p:spPr bwMode="auto">
            <a:xfrm rot="10800000">
              <a:off x="6374796" y="5289228"/>
              <a:ext cx="965120" cy="171957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ED9D35C3-F800-4D50-BD79-05CE98360236}"/>
                </a:ext>
              </a:extLst>
            </p:cNvPr>
            <p:cNvGrpSpPr/>
            <p:nvPr/>
          </p:nvGrpSpPr>
          <p:grpSpPr>
            <a:xfrm>
              <a:off x="7043825" y="4876328"/>
              <a:ext cx="279335" cy="282593"/>
              <a:chOff x="1368543" y="2731135"/>
              <a:chExt cx="279335" cy="282593"/>
            </a:xfrm>
          </p:grpSpPr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ECA36A20-4B0F-4B23-9246-2BC0F8C10150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B0FA7225-75F4-4DFD-BB77-6D7F033B7B7B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D0203C16-E976-4790-8272-13E3FC90AE8F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9FFFA436-96A7-4047-964F-50688F9D478A}"/>
                </a:ext>
              </a:extLst>
            </p:cNvPr>
            <p:cNvGrpSpPr/>
            <p:nvPr/>
          </p:nvGrpSpPr>
          <p:grpSpPr>
            <a:xfrm flipH="1">
              <a:off x="6403280" y="4876328"/>
              <a:ext cx="279335" cy="282593"/>
              <a:chOff x="1368543" y="2731135"/>
              <a:chExt cx="279335" cy="282593"/>
            </a:xfrm>
          </p:grpSpPr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91700E97-44CD-45D4-B369-64D57C0F042C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B18BEA17-0A60-424E-924E-3FD372D929C7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6F084134-1171-438D-9E8C-CD5446055B0A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3B2D8232-4028-4678-B3F5-53D7FA8D1A24}"/>
                </a:ext>
              </a:extLst>
            </p:cNvPr>
            <p:cNvSpPr/>
            <p:nvPr/>
          </p:nvSpPr>
          <p:spPr bwMode="auto">
            <a:xfrm>
              <a:off x="6006011" y="552401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DC6F3C5D-C820-46F0-8350-F622E5E9E4AB}"/>
              </a:ext>
            </a:extLst>
          </p:cNvPr>
          <p:cNvGrpSpPr/>
          <p:nvPr/>
        </p:nvGrpSpPr>
        <p:grpSpPr>
          <a:xfrm>
            <a:off x="4322823" y="1186539"/>
            <a:ext cx="1204541" cy="881025"/>
            <a:chOff x="4322823" y="1186539"/>
            <a:chExt cx="1204541" cy="881025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B868B9BA-1A69-4EF1-8D6F-E152BC89DD8F}"/>
                </a:ext>
              </a:extLst>
            </p:cNvPr>
            <p:cNvGrpSpPr/>
            <p:nvPr/>
          </p:nvGrpSpPr>
          <p:grpSpPr>
            <a:xfrm>
              <a:off x="4322823" y="1186539"/>
              <a:ext cx="1204541" cy="652803"/>
              <a:chOff x="2285371" y="2888940"/>
              <a:chExt cx="1602441" cy="868446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2BDCBDA4-AC8A-46AA-844A-A53F1FB0DC13}"/>
                  </a:ext>
                </a:extLst>
              </p:cNvPr>
              <p:cNvGrpSpPr/>
              <p:nvPr/>
            </p:nvGrpSpPr>
            <p:grpSpPr>
              <a:xfrm>
                <a:off x="2285371" y="2888940"/>
                <a:ext cx="1602441" cy="868446"/>
                <a:chOff x="2285371" y="2888940"/>
                <a:chExt cx="1801128" cy="868446"/>
              </a:xfrm>
            </p:grpSpPr>
            <p:sp>
              <p:nvSpPr>
                <p:cNvPr id="99" name="四角形: 角を丸くする 98">
                  <a:extLst>
                    <a:ext uri="{FF2B5EF4-FFF2-40B4-BE49-F238E27FC236}">
                      <a16:creationId xmlns:a16="http://schemas.microsoft.com/office/drawing/2014/main" id="{85A331C9-BB17-4F98-8119-759822922EEA}"/>
                    </a:ext>
                  </a:extLst>
                </p:cNvPr>
                <p:cNvSpPr/>
                <p:nvPr/>
              </p:nvSpPr>
              <p:spPr bwMode="auto">
                <a:xfrm>
                  <a:off x="2285371" y="2888940"/>
                  <a:ext cx="1801128" cy="868446"/>
                </a:xfrm>
                <a:prstGeom prst="roundRect">
                  <a:avLst>
                    <a:gd name="adj" fmla="val 6065"/>
                  </a:avLst>
                </a:prstGeom>
                <a:solidFill>
                  <a:srgbClr val="FFFFFF">
                    <a:lumMod val="95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063A8CD4-54F6-498B-B8D9-1961753A014D}"/>
                    </a:ext>
                  </a:extLst>
                </p:cNvPr>
                <p:cNvSpPr/>
                <p:nvPr/>
              </p:nvSpPr>
              <p:spPr bwMode="auto">
                <a:xfrm>
                  <a:off x="2377720" y="2962599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09A41157-0C66-4248-84DC-94C63495D690}"/>
                    </a:ext>
                  </a:extLst>
                </p:cNvPr>
                <p:cNvSpPr/>
                <p:nvPr/>
              </p:nvSpPr>
              <p:spPr bwMode="auto">
                <a:xfrm>
                  <a:off x="2377720" y="3069755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" name="四角形: 角を丸くする 101">
                  <a:extLst>
                    <a:ext uri="{FF2B5EF4-FFF2-40B4-BE49-F238E27FC236}">
                      <a16:creationId xmlns:a16="http://schemas.microsoft.com/office/drawing/2014/main" id="{56391818-D34B-4541-987C-ED83C43BD95C}"/>
                    </a:ext>
                  </a:extLst>
                </p:cNvPr>
                <p:cNvSpPr/>
                <p:nvPr/>
              </p:nvSpPr>
              <p:spPr bwMode="auto">
                <a:xfrm>
                  <a:off x="2377720" y="3176911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" name="四角形: 角を丸くする 102">
                  <a:extLst>
                    <a:ext uri="{FF2B5EF4-FFF2-40B4-BE49-F238E27FC236}">
                      <a16:creationId xmlns:a16="http://schemas.microsoft.com/office/drawing/2014/main" id="{8E8F0132-D5B0-4B6F-BBA8-DBE2DF61966D}"/>
                    </a:ext>
                  </a:extLst>
                </p:cNvPr>
                <p:cNvSpPr/>
                <p:nvPr/>
              </p:nvSpPr>
              <p:spPr bwMode="auto">
                <a:xfrm>
                  <a:off x="2377720" y="3284067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" name="四角形: 角を丸くする 103">
                  <a:extLst>
                    <a:ext uri="{FF2B5EF4-FFF2-40B4-BE49-F238E27FC236}">
                      <a16:creationId xmlns:a16="http://schemas.microsoft.com/office/drawing/2014/main" id="{75F4507C-CC0C-4931-A34E-CBAA088A1281}"/>
                    </a:ext>
                  </a:extLst>
                </p:cNvPr>
                <p:cNvSpPr/>
                <p:nvPr/>
              </p:nvSpPr>
              <p:spPr bwMode="auto">
                <a:xfrm>
                  <a:off x="2377720" y="3391224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5" name="四角形: 角を丸くする 104">
                  <a:extLst>
                    <a:ext uri="{FF2B5EF4-FFF2-40B4-BE49-F238E27FC236}">
                      <a16:creationId xmlns:a16="http://schemas.microsoft.com/office/drawing/2014/main" id="{6DA6C63D-D052-46C0-B325-E844AA4BE324}"/>
                    </a:ext>
                  </a:extLst>
                </p:cNvPr>
                <p:cNvSpPr/>
                <p:nvPr/>
              </p:nvSpPr>
              <p:spPr bwMode="auto">
                <a:xfrm>
                  <a:off x="2377720" y="3526693"/>
                  <a:ext cx="1616430" cy="158572"/>
                </a:xfrm>
                <a:prstGeom prst="roundRect">
                  <a:avLst>
                    <a:gd name="adj" fmla="val 16632"/>
                  </a:avLst>
                </a:prstGeom>
                <a:solidFill>
                  <a:srgbClr val="FFFFFF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" name="四角形: 角を丸くする 105">
                  <a:extLst>
                    <a:ext uri="{FF2B5EF4-FFF2-40B4-BE49-F238E27FC236}">
                      <a16:creationId xmlns:a16="http://schemas.microsoft.com/office/drawing/2014/main" id="{99DAD5C6-7491-4297-8E4C-3E2CA8C1FA44}"/>
                    </a:ext>
                  </a:extLst>
                </p:cNvPr>
                <p:cNvSpPr/>
                <p:nvPr/>
              </p:nvSpPr>
              <p:spPr bwMode="auto">
                <a:xfrm>
                  <a:off x="2377720" y="356449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7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" name="四角形: 角を丸くする 106">
                  <a:extLst>
                    <a:ext uri="{FF2B5EF4-FFF2-40B4-BE49-F238E27FC236}">
                      <a16:creationId xmlns:a16="http://schemas.microsoft.com/office/drawing/2014/main" id="{617D8087-2A72-44D1-B781-C1EE502C0EE7}"/>
                    </a:ext>
                  </a:extLst>
                </p:cNvPr>
                <p:cNvSpPr/>
                <p:nvPr/>
              </p:nvSpPr>
              <p:spPr bwMode="auto">
                <a:xfrm>
                  <a:off x="2377720" y="354544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6" name="アーチ 95">
                <a:extLst>
                  <a:ext uri="{FF2B5EF4-FFF2-40B4-BE49-F238E27FC236}">
                    <a16:creationId xmlns:a16="http://schemas.microsoft.com/office/drawing/2014/main" id="{19EECDC7-282D-4122-9315-5F0C04998A69}"/>
                  </a:ext>
                </a:extLst>
              </p:cNvPr>
              <p:cNvSpPr/>
              <p:nvPr/>
            </p:nvSpPr>
            <p:spPr bwMode="auto">
              <a:xfrm>
                <a:off x="2746224" y="308543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アーチ 96">
                <a:extLst>
                  <a:ext uri="{FF2B5EF4-FFF2-40B4-BE49-F238E27FC236}">
                    <a16:creationId xmlns:a16="http://schemas.microsoft.com/office/drawing/2014/main" id="{C4011F59-EF05-4853-AD4B-CB207EEA831A}"/>
                  </a:ext>
                </a:extLst>
              </p:cNvPr>
              <p:cNvSpPr/>
              <p:nvPr/>
            </p:nvSpPr>
            <p:spPr bwMode="auto">
              <a:xfrm>
                <a:off x="3152625" y="308543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アーチ 97">
                <a:extLst>
                  <a:ext uri="{FF2B5EF4-FFF2-40B4-BE49-F238E27FC236}">
                    <a16:creationId xmlns:a16="http://schemas.microsoft.com/office/drawing/2014/main" id="{BCA8D4A8-F49A-4AA3-A3E4-C59253DA0713}"/>
                  </a:ext>
                </a:extLst>
              </p:cNvPr>
              <p:cNvSpPr/>
              <p:nvPr/>
            </p:nvSpPr>
            <p:spPr bwMode="auto">
              <a:xfrm rot="10800000">
                <a:off x="2946249" y="3237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0D4BA455-4F3D-4AA5-8A30-030AE0173DAA}"/>
                </a:ext>
              </a:extLst>
            </p:cNvPr>
            <p:cNvSpPr/>
            <p:nvPr/>
          </p:nvSpPr>
          <p:spPr bwMode="auto">
            <a:xfrm rot="16200000">
              <a:off x="4760312" y="1384400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7178D5CC-ECD4-4B46-9219-82E58492C329}"/>
              </a:ext>
            </a:extLst>
          </p:cNvPr>
          <p:cNvGrpSpPr/>
          <p:nvPr/>
        </p:nvGrpSpPr>
        <p:grpSpPr>
          <a:xfrm>
            <a:off x="536372" y="4726393"/>
            <a:ext cx="1133567" cy="1584831"/>
            <a:chOff x="536372" y="4726393"/>
            <a:chExt cx="1133567" cy="1584831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41A22A77-B197-4C0C-B912-98B52437E9E3}"/>
                </a:ext>
              </a:extLst>
            </p:cNvPr>
            <p:cNvGrpSpPr/>
            <p:nvPr/>
          </p:nvGrpSpPr>
          <p:grpSpPr>
            <a:xfrm>
              <a:off x="853147" y="4726393"/>
              <a:ext cx="816792" cy="1584831"/>
              <a:chOff x="7761525" y="4540121"/>
              <a:chExt cx="772639" cy="1499161"/>
            </a:xfrm>
          </p:grpSpPr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8A2F7843-A5E0-49AD-A364-61938D6AE04E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F7A9A17C-85EB-48E2-8476-04260EBF3EC7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126" name="四角形: 角を丸くする 125">
                  <a:extLst>
                    <a:ext uri="{FF2B5EF4-FFF2-40B4-BE49-F238E27FC236}">
                      <a16:creationId xmlns:a16="http://schemas.microsoft.com/office/drawing/2014/main" id="{CE73F3C4-0530-48D9-A104-42FAF0DBF10C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7" name="四角形: 角を丸くする 126">
                  <a:extLst>
                    <a:ext uri="{FF2B5EF4-FFF2-40B4-BE49-F238E27FC236}">
                      <a16:creationId xmlns:a16="http://schemas.microsoft.com/office/drawing/2014/main" id="{B7D472BC-CFF1-4BE2-B72F-CD21296104BB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7D12F420-B785-4B2F-9C04-5EF4D21B2193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EB684784-63C5-42F4-8D5C-4D996A073DE8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6265000B-C862-43A0-8E36-1BBD8E0CA8DA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1" name="四角形: 角を丸くする 130">
                  <a:extLst>
                    <a:ext uri="{FF2B5EF4-FFF2-40B4-BE49-F238E27FC236}">
                      <a16:creationId xmlns:a16="http://schemas.microsoft.com/office/drawing/2014/main" id="{16571E6A-689B-48CB-931A-B1066874225F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949BAC9A-0932-410D-88DE-174035951E4A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正方形/長方形 122">
                <a:extLst>
                  <a:ext uri="{FF2B5EF4-FFF2-40B4-BE49-F238E27FC236}">
                    <a16:creationId xmlns:a16="http://schemas.microsoft.com/office/drawing/2014/main" id="{C47A9AD7-F6BC-4FAF-924B-D6E62500B81B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正方形/長方形 123">
                <a:extLst>
                  <a:ext uri="{FF2B5EF4-FFF2-40B4-BE49-F238E27FC236}">
                    <a16:creationId xmlns:a16="http://schemas.microsoft.com/office/drawing/2014/main" id="{8DD119F7-D9DE-4E94-A450-00862B9B71AF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23FA8AC9-4FF1-4FE4-867A-87CD2F93A489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C60E8752-124D-4E3E-8094-AB8E01779B2F}"/>
                </a:ext>
              </a:extLst>
            </p:cNvPr>
            <p:cNvSpPr/>
            <p:nvPr/>
          </p:nvSpPr>
          <p:spPr bwMode="auto">
            <a:xfrm>
              <a:off x="536372" y="4825761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36914914-C220-4A5B-BDC5-2B8E52B9632E}"/>
                </a:ext>
              </a:extLst>
            </p:cNvPr>
            <p:cNvGrpSpPr/>
            <p:nvPr/>
          </p:nvGrpSpPr>
          <p:grpSpPr>
            <a:xfrm>
              <a:off x="1014301" y="4855719"/>
              <a:ext cx="469754" cy="487576"/>
              <a:chOff x="945849" y="4855719"/>
              <a:chExt cx="469754" cy="487576"/>
            </a:xfrm>
          </p:grpSpPr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66C7E81A-3F32-4F4A-B613-31FA796D1408}"/>
                  </a:ext>
                </a:extLst>
              </p:cNvPr>
              <p:cNvGrpSpPr/>
              <p:nvPr/>
            </p:nvGrpSpPr>
            <p:grpSpPr>
              <a:xfrm>
                <a:off x="945849" y="4855719"/>
                <a:ext cx="469754" cy="187812"/>
                <a:chOff x="945849" y="4855719"/>
                <a:chExt cx="469754" cy="187812"/>
              </a:xfrm>
            </p:grpSpPr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6C32167F-42AF-4F16-A6BC-FADE8ED4F7E3}"/>
                    </a:ext>
                  </a:extLst>
                </p:cNvPr>
                <p:cNvGrpSpPr/>
                <p:nvPr/>
              </p:nvGrpSpPr>
              <p:grpSpPr>
                <a:xfrm>
                  <a:off x="945849" y="4855719"/>
                  <a:ext cx="187814" cy="187812"/>
                  <a:chOff x="817986" y="2615529"/>
                  <a:chExt cx="279335" cy="279335"/>
                </a:xfrm>
              </p:grpSpPr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6010FB39-A5B2-43C3-BCFD-1AB5BF4CC1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7986" y="2615529"/>
                    <a:ext cx="279335" cy="27933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A149351E-8B1C-4E0A-BCE6-9BBC2018AB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0387" y="2666983"/>
                    <a:ext cx="173157" cy="173153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344ABBE5-C15F-48BB-A65C-66DA12066533}"/>
                    </a:ext>
                  </a:extLst>
                </p:cNvPr>
                <p:cNvGrpSpPr/>
                <p:nvPr/>
              </p:nvGrpSpPr>
              <p:grpSpPr>
                <a:xfrm>
                  <a:off x="1227789" y="4855719"/>
                  <a:ext cx="187814" cy="187812"/>
                  <a:chOff x="817986" y="2615529"/>
                  <a:chExt cx="279335" cy="279335"/>
                </a:xfrm>
              </p:grpSpPr>
              <p:sp>
                <p:nvSpPr>
                  <p:cNvPr id="116" name="楕円 115">
                    <a:extLst>
                      <a:ext uri="{FF2B5EF4-FFF2-40B4-BE49-F238E27FC236}">
                        <a16:creationId xmlns:a16="http://schemas.microsoft.com/office/drawing/2014/main" id="{BCE9E5F6-FD43-4F9A-89B0-C2A9C87DFD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7986" y="2615529"/>
                    <a:ext cx="279335" cy="27933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7" name="楕円 116">
                    <a:extLst>
                      <a:ext uri="{FF2B5EF4-FFF2-40B4-BE49-F238E27FC236}">
                        <a16:creationId xmlns:a16="http://schemas.microsoft.com/office/drawing/2014/main" id="{5CCEA8B6-7C3B-4889-844A-456147573F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0387" y="2666983"/>
                    <a:ext cx="173157" cy="173153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13" name="二等辺三角形 112">
                <a:extLst>
                  <a:ext uri="{FF2B5EF4-FFF2-40B4-BE49-F238E27FC236}">
                    <a16:creationId xmlns:a16="http://schemas.microsoft.com/office/drawing/2014/main" id="{889056EF-ACD5-4EAB-9741-AE872D201634}"/>
                  </a:ext>
                </a:extLst>
              </p:cNvPr>
              <p:cNvSpPr/>
              <p:nvPr/>
            </p:nvSpPr>
            <p:spPr bwMode="auto">
              <a:xfrm rot="10800000">
                <a:off x="1036669" y="5150350"/>
                <a:ext cx="292266" cy="192945"/>
              </a:xfrm>
              <a:prstGeom prst="triangle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9E9CDF22-3AAB-421E-B293-F252A71BA4C7}"/>
              </a:ext>
            </a:extLst>
          </p:cNvPr>
          <p:cNvGrpSpPr/>
          <p:nvPr/>
        </p:nvGrpSpPr>
        <p:grpSpPr>
          <a:xfrm>
            <a:off x="4230342" y="4726393"/>
            <a:ext cx="1367216" cy="1584831"/>
            <a:chOff x="4230342" y="4726393"/>
            <a:chExt cx="1367216" cy="1584831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2B017689-C882-4D44-BACB-DE271E1F3D99}"/>
                </a:ext>
              </a:extLst>
            </p:cNvPr>
            <p:cNvGrpSpPr/>
            <p:nvPr/>
          </p:nvGrpSpPr>
          <p:grpSpPr>
            <a:xfrm>
              <a:off x="4780766" y="4726393"/>
              <a:ext cx="816792" cy="1584831"/>
              <a:chOff x="7761525" y="4540121"/>
              <a:chExt cx="772639" cy="1499161"/>
            </a:xfrm>
          </p:grpSpPr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D72F0213-B125-415B-B8AE-C622586ADC6D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B3123881-8013-4F7D-93EF-2D845A969047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144" name="四角形: 角を丸くする 143">
                  <a:extLst>
                    <a:ext uri="{FF2B5EF4-FFF2-40B4-BE49-F238E27FC236}">
                      <a16:creationId xmlns:a16="http://schemas.microsoft.com/office/drawing/2014/main" id="{3AACB26C-977A-4F5B-AC8B-385834079CFD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5" name="四角形: 角を丸くする 144">
                  <a:extLst>
                    <a:ext uri="{FF2B5EF4-FFF2-40B4-BE49-F238E27FC236}">
                      <a16:creationId xmlns:a16="http://schemas.microsoft.com/office/drawing/2014/main" id="{8874167F-5D05-4C3C-8EDB-8B265A11A29E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6" name="四角形: 角を丸くする 145">
                  <a:extLst>
                    <a:ext uri="{FF2B5EF4-FFF2-40B4-BE49-F238E27FC236}">
                      <a16:creationId xmlns:a16="http://schemas.microsoft.com/office/drawing/2014/main" id="{EBE3EB66-DC81-4063-8D39-A0599709303D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7" name="四角形: 角を丸くする 146">
                  <a:extLst>
                    <a:ext uri="{FF2B5EF4-FFF2-40B4-BE49-F238E27FC236}">
                      <a16:creationId xmlns:a16="http://schemas.microsoft.com/office/drawing/2014/main" id="{764C83AF-4403-4142-ADEF-1CC60DA27D9B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8" name="四角形: 角を丸くする 147">
                  <a:extLst>
                    <a:ext uri="{FF2B5EF4-FFF2-40B4-BE49-F238E27FC236}">
                      <a16:creationId xmlns:a16="http://schemas.microsoft.com/office/drawing/2014/main" id="{E1AB514C-745D-4EBF-8C5E-90C166B9E02C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9" name="四角形: 角を丸くする 148">
                  <a:extLst>
                    <a:ext uri="{FF2B5EF4-FFF2-40B4-BE49-F238E27FC236}">
                      <a16:creationId xmlns:a16="http://schemas.microsoft.com/office/drawing/2014/main" id="{4AACD9ED-AC1A-4575-BDC6-961C687BCBD8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EB82CF4B-FCF6-4B91-A8DF-B3B49A2BF65C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942D2BBB-B43B-46ED-96B8-5C196C5D80C7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A98FFCCB-BD80-46FA-8651-718FC76B8950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46E0BC24-109A-4505-98B3-4A60BC0B83D8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6F7BD285-78C1-46BD-9B03-858DB665316F}"/>
                </a:ext>
              </a:extLst>
            </p:cNvPr>
            <p:cNvSpPr/>
            <p:nvPr/>
          </p:nvSpPr>
          <p:spPr bwMode="auto">
            <a:xfrm>
              <a:off x="4601817" y="4855719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42C019C3-634A-4949-A8A7-0C0A9476E7B3}"/>
                </a:ext>
              </a:extLst>
            </p:cNvPr>
            <p:cNvSpPr/>
            <p:nvPr/>
          </p:nvSpPr>
          <p:spPr bwMode="auto">
            <a:xfrm>
              <a:off x="4230342" y="5141469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FC4654C3-EADF-4C8B-8D3B-BE3E864FD311}"/>
                </a:ext>
              </a:extLst>
            </p:cNvPr>
            <p:cNvSpPr/>
            <p:nvPr/>
          </p:nvSpPr>
          <p:spPr bwMode="auto">
            <a:xfrm>
              <a:off x="4861426" y="4890314"/>
              <a:ext cx="509686" cy="102100"/>
            </a:xfrm>
            <a:custGeom>
              <a:avLst/>
              <a:gdLst>
                <a:gd name="connsiteX0" fmla="*/ 509686 w 509686"/>
                <a:gd name="connsiteY0" fmla="*/ 102099 h 102100"/>
                <a:gd name="connsiteX1" fmla="*/ 465797 w 509686"/>
                <a:gd name="connsiteY1" fmla="*/ 102099 h 102100"/>
                <a:gd name="connsiteX2" fmla="*/ 407587 w 509686"/>
                <a:gd name="connsiteY2" fmla="*/ 43888 h 102100"/>
                <a:gd name="connsiteX3" fmla="*/ 349377 w 509686"/>
                <a:gd name="connsiteY3" fmla="*/ 102099 h 102100"/>
                <a:gd name="connsiteX4" fmla="*/ 305488 w 509686"/>
                <a:gd name="connsiteY4" fmla="*/ 102099 h 102100"/>
                <a:gd name="connsiteX5" fmla="*/ 407587 w 509686"/>
                <a:gd name="connsiteY5" fmla="*/ 0 h 102100"/>
                <a:gd name="connsiteX6" fmla="*/ 509686 w 509686"/>
                <a:gd name="connsiteY6" fmla="*/ 102099 h 102100"/>
                <a:gd name="connsiteX7" fmla="*/ 204198 w 509686"/>
                <a:gd name="connsiteY7" fmla="*/ 102100 h 102100"/>
                <a:gd name="connsiteX8" fmla="*/ 160309 w 509686"/>
                <a:gd name="connsiteY8" fmla="*/ 102100 h 102100"/>
                <a:gd name="connsiteX9" fmla="*/ 102099 w 509686"/>
                <a:gd name="connsiteY9" fmla="*/ 43889 h 102100"/>
                <a:gd name="connsiteX10" fmla="*/ 43889 w 509686"/>
                <a:gd name="connsiteY10" fmla="*/ 102100 h 102100"/>
                <a:gd name="connsiteX11" fmla="*/ 0 w 509686"/>
                <a:gd name="connsiteY11" fmla="*/ 102100 h 102100"/>
                <a:gd name="connsiteX12" fmla="*/ 102099 w 509686"/>
                <a:gd name="connsiteY12" fmla="*/ 1 h 102100"/>
                <a:gd name="connsiteX13" fmla="*/ 204198 w 509686"/>
                <a:gd name="connsiteY13" fmla="*/ 102100 h 10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9686" h="102100">
                  <a:moveTo>
                    <a:pt x="509686" y="102099"/>
                  </a:moveTo>
                  <a:lnTo>
                    <a:pt x="465797" y="102099"/>
                  </a:lnTo>
                  <a:cubicBezTo>
                    <a:pt x="465797" y="69950"/>
                    <a:pt x="439735" y="43888"/>
                    <a:pt x="407587" y="43888"/>
                  </a:cubicBezTo>
                  <a:cubicBezTo>
                    <a:pt x="375439" y="43888"/>
                    <a:pt x="349377" y="69950"/>
                    <a:pt x="349377" y="102099"/>
                  </a:cubicBezTo>
                  <a:lnTo>
                    <a:pt x="305488" y="102099"/>
                  </a:lnTo>
                  <a:cubicBezTo>
                    <a:pt x="305488" y="45711"/>
                    <a:pt x="351199" y="0"/>
                    <a:pt x="407587" y="0"/>
                  </a:cubicBezTo>
                  <a:cubicBezTo>
                    <a:pt x="463975" y="0"/>
                    <a:pt x="509686" y="45711"/>
                    <a:pt x="509686" y="102099"/>
                  </a:cubicBezTo>
                  <a:close/>
                  <a:moveTo>
                    <a:pt x="204198" y="102100"/>
                  </a:moveTo>
                  <a:lnTo>
                    <a:pt x="160309" y="102100"/>
                  </a:lnTo>
                  <a:cubicBezTo>
                    <a:pt x="160309" y="69951"/>
                    <a:pt x="134247" y="43889"/>
                    <a:pt x="102099" y="43889"/>
                  </a:cubicBezTo>
                  <a:cubicBezTo>
                    <a:pt x="69951" y="43889"/>
                    <a:pt x="43889" y="69951"/>
                    <a:pt x="43889" y="102100"/>
                  </a:cubicBezTo>
                  <a:lnTo>
                    <a:pt x="0" y="102100"/>
                  </a:lnTo>
                  <a:cubicBezTo>
                    <a:pt x="0" y="45712"/>
                    <a:pt x="45711" y="1"/>
                    <a:pt x="102099" y="1"/>
                  </a:cubicBezTo>
                  <a:cubicBezTo>
                    <a:pt x="158487" y="1"/>
                    <a:pt x="204198" y="45712"/>
                    <a:pt x="204198" y="10210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二等辺三角形 136">
              <a:extLst>
                <a:ext uri="{FF2B5EF4-FFF2-40B4-BE49-F238E27FC236}">
                  <a16:creationId xmlns:a16="http://schemas.microsoft.com/office/drawing/2014/main" id="{57B5F61A-6281-4EDD-81EA-A73BB08AA009}"/>
                </a:ext>
              </a:extLst>
            </p:cNvPr>
            <p:cNvSpPr/>
            <p:nvPr/>
          </p:nvSpPr>
          <p:spPr bwMode="auto">
            <a:xfrm rot="10800000">
              <a:off x="4968726" y="5100954"/>
              <a:ext cx="292266" cy="192945"/>
            </a:xfrm>
            <a:prstGeom prst="triangle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0BFA9BCF-F5D1-469E-B135-0ACEADD34003}"/>
              </a:ext>
            </a:extLst>
          </p:cNvPr>
          <p:cNvGrpSpPr/>
          <p:nvPr/>
        </p:nvGrpSpPr>
        <p:grpSpPr>
          <a:xfrm>
            <a:off x="2402113" y="4667504"/>
            <a:ext cx="1085324" cy="1643720"/>
            <a:chOff x="2402113" y="4667504"/>
            <a:chExt cx="1085324" cy="1643720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4627DEB6-8384-4DC0-BD85-E2A2A4DE6BFE}"/>
                </a:ext>
              </a:extLst>
            </p:cNvPr>
            <p:cNvGrpSpPr/>
            <p:nvPr/>
          </p:nvGrpSpPr>
          <p:grpSpPr>
            <a:xfrm>
              <a:off x="2670645" y="4726393"/>
              <a:ext cx="816792" cy="1584831"/>
              <a:chOff x="7761525" y="4540121"/>
              <a:chExt cx="772639" cy="1499161"/>
            </a:xfrm>
          </p:grpSpPr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F38AB7A5-8014-491E-8D1E-B970D6E799F1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9EA2D836-4347-4D97-B7F1-51309C36D2E6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161" name="四角形: 角を丸くする 160">
                  <a:extLst>
                    <a:ext uri="{FF2B5EF4-FFF2-40B4-BE49-F238E27FC236}">
                      <a16:creationId xmlns:a16="http://schemas.microsoft.com/office/drawing/2014/main" id="{25B21365-8985-4C49-83A7-50BEBA82CD64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2" name="四角形: 角を丸くする 161">
                  <a:extLst>
                    <a:ext uri="{FF2B5EF4-FFF2-40B4-BE49-F238E27FC236}">
                      <a16:creationId xmlns:a16="http://schemas.microsoft.com/office/drawing/2014/main" id="{A1233C0B-1904-4B15-9A40-C92180F3B37C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3" name="四角形: 角を丸くする 162">
                  <a:extLst>
                    <a:ext uri="{FF2B5EF4-FFF2-40B4-BE49-F238E27FC236}">
                      <a16:creationId xmlns:a16="http://schemas.microsoft.com/office/drawing/2014/main" id="{102C6D68-9921-47BC-A7E1-8A574526FE6C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4" name="四角形: 角を丸くする 163">
                  <a:extLst>
                    <a:ext uri="{FF2B5EF4-FFF2-40B4-BE49-F238E27FC236}">
                      <a16:creationId xmlns:a16="http://schemas.microsoft.com/office/drawing/2014/main" id="{2B024E5B-DED3-4FA1-80FE-FCBF0B977007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5" name="四角形: 角を丸くする 164">
                  <a:extLst>
                    <a:ext uri="{FF2B5EF4-FFF2-40B4-BE49-F238E27FC236}">
                      <a16:creationId xmlns:a16="http://schemas.microsoft.com/office/drawing/2014/main" id="{53D91A58-860D-4F1B-801C-7FB43A43728D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6" name="四角形: 角を丸くする 165">
                  <a:extLst>
                    <a:ext uri="{FF2B5EF4-FFF2-40B4-BE49-F238E27FC236}">
                      <a16:creationId xmlns:a16="http://schemas.microsoft.com/office/drawing/2014/main" id="{D58F08DA-E436-4C8F-893F-4A0020003399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86F25C11-BD33-43C9-95E2-0F8264A7316F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756DBC0D-72A5-47AE-8728-F2A7AF3CD7CB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E555383B-E134-4B01-B677-AC69988B40AA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D54CB6C6-A24E-4C09-BFFD-0526455C4BDC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4C2353EB-DEE3-4D95-AD24-E4867A083E8E}"/>
                </a:ext>
              </a:extLst>
            </p:cNvPr>
            <p:cNvSpPr/>
            <p:nvPr/>
          </p:nvSpPr>
          <p:spPr bwMode="auto">
            <a:xfrm rot="5400000">
              <a:off x="1797474" y="5272143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3D77A817-451B-4352-865E-18A4B0FA8FE6}"/>
                </a:ext>
              </a:extLst>
            </p:cNvPr>
            <p:cNvSpPr/>
            <p:nvPr/>
          </p:nvSpPr>
          <p:spPr bwMode="auto">
            <a:xfrm rot="10800000">
              <a:off x="2758306" y="4890314"/>
              <a:ext cx="509686" cy="102100"/>
            </a:xfrm>
            <a:custGeom>
              <a:avLst/>
              <a:gdLst>
                <a:gd name="connsiteX0" fmla="*/ 509686 w 509686"/>
                <a:gd name="connsiteY0" fmla="*/ 102099 h 102100"/>
                <a:gd name="connsiteX1" fmla="*/ 465797 w 509686"/>
                <a:gd name="connsiteY1" fmla="*/ 102099 h 102100"/>
                <a:gd name="connsiteX2" fmla="*/ 407587 w 509686"/>
                <a:gd name="connsiteY2" fmla="*/ 43888 h 102100"/>
                <a:gd name="connsiteX3" fmla="*/ 349377 w 509686"/>
                <a:gd name="connsiteY3" fmla="*/ 102099 h 102100"/>
                <a:gd name="connsiteX4" fmla="*/ 305488 w 509686"/>
                <a:gd name="connsiteY4" fmla="*/ 102099 h 102100"/>
                <a:gd name="connsiteX5" fmla="*/ 407587 w 509686"/>
                <a:gd name="connsiteY5" fmla="*/ 0 h 102100"/>
                <a:gd name="connsiteX6" fmla="*/ 509686 w 509686"/>
                <a:gd name="connsiteY6" fmla="*/ 102099 h 102100"/>
                <a:gd name="connsiteX7" fmla="*/ 204198 w 509686"/>
                <a:gd name="connsiteY7" fmla="*/ 102100 h 102100"/>
                <a:gd name="connsiteX8" fmla="*/ 160309 w 509686"/>
                <a:gd name="connsiteY8" fmla="*/ 102100 h 102100"/>
                <a:gd name="connsiteX9" fmla="*/ 102099 w 509686"/>
                <a:gd name="connsiteY9" fmla="*/ 43889 h 102100"/>
                <a:gd name="connsiteX10" fmla="*/ 43889 w 509686"/>
                <a:gd name="connsiteY10" fmla="*/ 102100 h 102100"/>
                <a:gd name="connsiteX11" fmla="*/ 0 w 509686"/>
                <a:gd name="connsiteY11" fmla="*/ 102100 h 102100"/>
                <a:gd name="connsiteX12" fmla="*/ 102099 w 509686"/>
                <a:gd name="connsiteY12" fmla="*/ 1 h 102100"/>
                <a:gd name="connsiteX13" fmla="*/ 204198 w 509686"/>
                <a:gd name="connsiteY13" fmla="*/ 102100 h 10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9686" h="102100">
                  <a:moveTo>
                    <a:pt x="509686" y="102099"/>
                  </a:moveTo>
                  <a:lnTo>
                    <a:pt x="465797" y="102099"/>
                  </a:lnTo>
                  <a:cubicBezTo>
                    <a:pt x="465797" y="69950"/>
                    <a:pt x="439735" y="43888"/>
                    <a:pt x="407587" y="43888"/>
                  </a:cubicBezTo>
                  <a:cubicBezTo>
                    <a:pt x="375439" y="43888"/>
                    <a:pt x="349377" y="69950"/>
                    <a:pt x="349377" y="102099"/>
                  </a:cubicBezTo>
                  <a:lnTo>
                    <a:pt x="305488" y="102099"/>
                  </a:lnTo>
                  <a:cubicBezTo>
                    <a:pt x="305488" y="45711"/>
                    <a:pt x="351199" y="0"/>
                    <a:pt x="407587" y="0"/>
                  </a:cubicBezTo>
                  <a:cubicBezTo>
                    <a:pt x="463975" y="0"/>
                    <a:pt x="509686" y="45711"/>
                    <a:pt x="509686" y="102099"/>
                  </a:cubicBezTo>
                  <a:close/>
                  <a:moveTo>
                    <a:pt x="204198" y="102100"/>
                  </a:moveTo>
                  <a:lnTo>
                    <a:pt x="160309" y="102100"/>
                  </a:lnTo>
                  <a:cubicBezTo>
                    <a:pt x="160309" y="69951"/>
                    <a:pt x="134247" y="43889"/>
                    <a:pt x="102099" y="43889"/>
                  </a:cubicBezTo>
                  <a:cubicBezTo>
                    <a:pt x="69951" y="43889"/>
                    <a:pt x="43889" y="69951"/>
                    <a:pt x="43889" y="102100"/>
                  </a:cubicBezTo>
                  <a:lnTo>
                    <a:pt x="0" y="102100"/>
                  </a:lnTo>
                  <a:cubicBezTo>
                    <a:pt x="0" y="45712"/>
                    <a:pt x="45711" y="1"/>
                    <a:pt x="102099" y="1"/>
                  </a:cubicBezTo>
                  <a:cubicBezTo>
                    <a:pt x="158487" y="1"/>
                    <a:pt x="204198" y="45712"/>
                    <a:pt x="204198" y="10210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アーチ 153">
              <a:extLst>
                <a:ext uri="{FF2B5EF4-FFF2-40B4-BE49-F238E27FC236}">
                  <a16:creationId xmlns:a16="http://schemas.microsoft.com/office/drawing/2014/main" id="{C836FF77-E90C-4F24-89E8-2357D422EFC5}"/>
                </a:ext>
              </a:extLst>
            </p:cNvPr>
            <p:cNvSpPr/>
            <p:nvPr/>
          </p:nvSpPr>
          <p:spPr bwMode="auto">
            <a:xfrm rot="10800000">
              <a:off x="2891529" y="4947187"/>
              <a:ext cx="208230" cy="208232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F75F7530-8E65-4D2C-B815-BD921A6022AA}"/>
              </a:ext>
            </a:extLst>
          </p:cNvPr>
          <p:cNvGrpSpPr/>
          <p:nvPr/>
        </p:nvGrpSpPr>
        <p:grpSpPr>
          <a:xfrm>
            <a:off x="7856025" y="2976198"/>
            <a:ext cx="1705380" cy="1393896"/>
            <a:chOff x="7856025" y="2976198"/>
            <a:chExt cx="1705380" cy="1393896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C25C44C4-F228-4199-AB3C-6D1D58A87AF5}"/>
                </a:ext>
              </a:extLst>
            </p:cNvPr>
            <p:cNvGrpSpPr/>
            <p:nvPr/>
          </p:nvGrpSpPr>
          <p:grpSpPr>
            <a:xfrm>
              <a:off x="7979445" y="3054218"/>
              <a:ext cx="1415379" cy="705528"/>
              <a:chOff x="7968335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5904893E-90C2-4863-A3D6-AAED03CF66B1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CA24D6AC-973B-43DA-84FF-9ACE25C8E609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10DA5CB7-25DD-4965-B5CA-378F5AC14614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65C1D215-62E1-4F41-899E-02651D532ED7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" name="台形 185">
                <a:extLst>
                  <a:ext uri="{FF2B5EF4-FFF2-40B4-BE49-F238E27FC236}">
                    <a16:creationId xmlns:a16="http://schemas.microsoft.com/office/drawing/2014/main" id="{2130E110-7611-438C-A581-645BB2912473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BA743746-D05D-4CE8-954E-5ADA33F72DC0}"/>
                </a:ext>
              </a:extLst>
            </p:cNvPr>
            <p:cNvGrpSpPr/>
            <p:nvPr/>
          </p:nvGrpSpPr>
          <p:grpSpPr>
            <a:xfrm>
              <a:off x="7856025" y="3631339"/>
              <a:ext cx="1705380" cy="738755"/>
              <a:chOff x="7820284" y="2793308"/>
              <a:chExt cx="1705380" cy="738755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75FA7C20-68F7-47EE-A5FA-2F36D3AEB85D}"/>
                  </a:ext>
                </a:extLst>
              </p:cNvPr>
              <p:cNvSpPr/>
              <p:nvPr/>
            </p:nvSpPr>
            <p:spPr bwMode="auto">
              <a:xfrm>
                <a:off x="7820284" y="310445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AF0448FA-FD32-4C37-ADF5-4583A8E2BB80}"/>
                  </a:ext>
                </a:extLst>
              </p:cNvPr>
              <p:cNvSpPr/>
              <p:nvPr/>
            </p:nvSpPr>
            <p:spPr bwMode="auto">
              <a:xfrm>
                <a:off x="7820284" y="29457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2EF116F2-968E-4893-AB0D-86D0957F1DD2}"/>
                  </a:ext>
                </a:extLst>
              </p:cNvPr>
              <p:cNvSpPr/>
              <p:nvPr/>
            </p:nvSpPr>
            <p:spPr bwMode="auto">
              <a:xfrm>
                <a:off x="7820284" y="27933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C6A42BBF-4A0B-4311-8ACF-4CB49EDF1423}"/>
                </a:ext>
              </a:extLst>
            </p:cNvPr>
            <p:cNvSpPr/>
            <p:nvPr/>
          </p:nvSpPr>
          <p:spPr bwMode="auto">
            <a:xfrm rot="10800000">
              <a:off x="8189069" y="3389098"/>
              <a:ext cx="965120" cy="171957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2E5594F2-9F2C-4359-9C4E-048B7C8C8AB5}"/>
                </a:ext>
              </a:extLst>
            </p:cNvPr>
            <p:cNvGrpSpPr/>
            <p:nvPr/>
          </p:nvGrpSpPr>
          <p:grpSpPr>
            <a:xfrm>
              <a:off x="8847048" y="2976198"/>
              <a:ext cx="279335" cy="282593"/>
              <a:chOff x="1368543" y="2731135"/>
              <a:chExt cx="279335" cy="282593"/>
            </a:xfrm>
          </p:grpSpPr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080929C4-BAAB-4C1D-AC80-537EB4D0217B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0306268A-CEFD-4F44-B30C-2B4B814C9CFF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4AB40F69-8063-448F-802A-6E8C25097612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7BE4831C-275E-4B79-B57D-5FBD79F1E34D}"/>
                </a:ext>
              </a:extLst>
            </p:cNvPr>
            <p:cNvGrpSpPr/>
            <p:nvPr/>
          </p:nvGrpSpPr>
          <p:grpSpPr>
            <a:xfrm flipH="1">
              <a:off x="8237322" y="2976198"/>
              <a:ext cx="279335" cy="282593"/>
              <a:chOff x="1368543" y="2731135"/>
              <a:chExt cx="279335" cy="282593"/>
            </a:xfrm>
          </p:grpSpPr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9C386D32-B7B9-46E3-8A4D-39A95E57C61F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443CEEE0-7C81-4F7F-9587-C3F7D0300E6C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71AB7462-152D-4E56-BF25-0C29BE98C150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E06ADD0C-8343-49EB-B8E0-C555ECC40671}"/>
              </a:ext>
            </a:extLst>
          </p:cNvPr>
          <p:cNvGrpSpPr/>
          <p:nvPr/>
        </p:nvGrpSpPr>
        <p:grpSpPr>
          <a:xfrm>
            <a:off x="5945491" y="2807771"/>
            <a:ext cx="1759079" cy="1521174"/>
            <a:chOff x="5945491" y="2807771"/>
            <a:chExt cx="1759079" cy="1521174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FED5CEFA-6A2B-4912-BC05-EED85709A39D}"/>
                </a:ext>
              </a:extLst>
            </p:cNvPr>
            <p:cNvGrpSpPr/>
            <p:nvPr/>
          </p:nvGrpSpPr>
          <p:grpSpPr>
            <a:xfrm>
              <a:off x="6120165" y="3054218"/>
              <a:ext cx="1415379" cy="705528"/>
              <a:chOff x="7968335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DA628DB5-B0CC-4EB0-8B8B-834EBC86F8AB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86C0CD35-85E7-460A-8FF7-1A6D4058E357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9511A05A-EED9-4D4A-9ED4-679130A3BFE3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C9AB7C58-4F7D-43EF-BB5A-026C20CCD82F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1" name="台形 210">
                <a:extLst>
                  <a:ext uri="{FF2B5EF4-FFF2-40B4-BE49-F238E27FC236}">
                    <a16:creationId xmlns:a16="http://schemas.microsoft.com/office/drawing/2014/main" id="{F768D9EE-00A8-43BF-A411-B929FE6877D7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73F70452-13E9-4FA2-AFD6-AC91EFF0CB21}"/>
                </a:ext>
              </a:extLst>
            </p:cNvPr>
            <p:cNvGrpSpPr/>
            <p:nvPr/>
          </p:nvGrpSpPr>
          <p:grpSpPr>
            <a:xfrm>
              <a:off x="5999190" y="3748940"/>
              <a:ext cx="1705380" cy="580005"/>
              <a:chOff x="6109593" y="1912131"/>
              <a:chExt cx="1705380" cy="580005"/>
            </a:xfrm>
          </p:grpSpPr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850427E1-99E7-432C-8B0C-8B09BAB22D52}"/>
                  </a:ext>
                </a:extLst>
              </p:cNvPr>
              <p:cNvSpPr/>
              <p:nvPr/>
            </p:nvSpPr>
            <p:spPr bwMode="auto">
              <a:xfrm>
                <a:off x="6109593" y="20645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8C3BE987-84A2-438D-9698-C3E1EE35A7F8}"/>
                  </a:ext>
                </a:extLst>
              </p:cNvPr>
              <p:cNvSpPr/>
              <p:nvPr/>
            </p:nvSpPr>
            <p:spPr bwMode="auto">
              <a:xfrm>
                <a:off x="6109593" y="19121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704B4F0E-0422-485A-92A8-EE2046D6643A}"/>
                </a:ext>
              </a:extLst>
            </p:cNvPr>
            <p:cNvSpPr/>
            <p:nvPr/>
          </p:nvSpPr>
          <p:spPr bwMode="auto">
            <a:xfrm rot="10800000">
              <a:off x="6325978" y="3391841"/>
              <a:ext cx="965120" cy="171957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0E817BCE-A256-4692-BB0E-E452AC71ED4A}"/>
                </a:ext>
              </a:extLst>
            </p:cNvPr>
            <p:cNvGrpSpPr/>
            <p:nvPr/>
          </p:nvGrpSpPr>
          <p:grpSpPr>
            <a:xfrm>
              <a:off x="6369695" y="2978941"/>
              <a:ext cx="279335" cy="282593"/>
              <a:chOff x="1368543" y="2731135"/>
              <a:chExt cx="279335" cy="282593"/>
            </a:xfrm>
          </p:grpSpPr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F3EB4E7A-7390-4599-B06F-689DBF86952B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B2E816F4-8F1F-4847-8C1F-9E933EAD1F1B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1A1B11A0-CC4B-4846-AB18-EBE883F1BE1B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24F9801E-ABB9-4EA9-9D76-15EABF998F36}"/>
                </a:ext>
              </a:extLst>
            </p:cNvPr>
            <p:cNvGrpSpPr/>
            <p:nvPr/>
          </p:nvGrpSpPr>
          <p:grpSpPr>
            <a:xfrm flipH="1">
              <a:off x="6983957" y="2978941"/>
              <a:ext cx="279335" cy="282593"/>
              <a:chOff x="1368543" y="2731135"/>
              <a:chExt cx="279335" cy="282593"/>
            </a:xfrm>
          </p:grpSpPr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5461182F-04DB-463B-AF5B-471968991D2F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095593B2-BEDF-4718-8AAE-D34793AB7A34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6F677AC7-253D-4B17-A73A-A2EE85259092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49D04875-198A-434C-A02C-284A2160E1D4}"/>
                </a:ext>
              </a:extLst>
            </p:cNvPr>
            <p:cNvGrpSpPr/>
            <p:nvPr/>
          </p:nvGrpSpPr>
          <p:grpSpPr>
            <a:xfrm>
              <a:off x="5945491" y="2807771"/>
              <a:ext cx="318663" cy="314095"/>
              <a:chOff x="3952971" y="4155374"/>
              <a:chExt cx="318663" cy="314095"/>
            </a:xfrm>
          </p:grpSpPr>
          <p:sp>
            <p:nvSpPr>
              <p:cNvPr id="197" name="楕円 22">
                <a:extLst>
                  <a:ext uri="{FF2B5EF4-FFF2-40B4-BE49-F238E27FC236}">
                    <a16:creationId xmlns:a16="http://schemas.microsoft.com/office/drawing/2014/main" id="{F0085F7B-32FD-4562-9CF7-EA10DF851F76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" name="楕円 22">
                <a:extLst>
                  <a:ext uri="{FF2B5EF4-FFF2-40B4-BE49-F238E27FC236}">
                    <a16:creationId xmlns:a16="http://schemas.microsoft.com/office/drawing/2014/main" id="{B1EEF0AC-D107-456A-BA83-66D1129FF786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8B0372B7-CDE5-430C-839A-16F7350DF1BE}"/>
                </a:ext>
              </a:extLst>
            </p:cNvPr>
            <p:cNvGrpSpPr/>
            <p:nvPr/>
          </p:nvGrpSpPr>
          <p:grpSpPr>
            <a:xfrm flipH="1">
              <a:off x="7385907" y="2807771"/>
              <a:ext cx="318663" cy="314095"/>
              <a:chOff x="3952971" y="4155374"/>
              <a:chExt cx="318663" cy="314095"/>
            </a:xfrm>
          </p:grpSpPr>
          <p:sp>
            <p:nvSpPr>
              <p:cNvPr id="195" name="楕円 22">
                <a:extLst>
                  <a:ext uri="{FF2B5EF4-FFF2-40B4-BE49-F238E27FC236}">
                    <a16:creationId xmlns:a16="http://schemas.microsoft.com/office/drawing/2014/main" id="{BAD422A2-2430-41FF-85B3-73F8C2B8C7EE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楕円 22">
                <a:extLst>
                  <a:ext uri="{FF2B5EF4-FFF2-40B4-BE49-F238E27FC236}">
                    <a16:creationId xmlns:a16="http://schemas.microsoft.com/office/drawing/2014/main" id="{55D04E64-2795-4100-B513-4B2F5ACA65FE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E988F9DC-6AED-4CA4-BDFA-FF7DAD348B0A}"/>
              </a:ext>
            </a:extLst>
          </p:cNvPr>
          <p:cNvGrpSpPr/>
          <p:nvPr/>
        </p:nvGrpSpPr>
        <p:grpSpPr>
          <a:xfrm>
            <a:off x="6199407" y="4461311"/>
            <a:ext cx="1505163" cy="1910188"/>
            <a:chOff x="6199407" y="4461311"/>
            <a:chExt cx="1505163" cy="1910188"/>
          </a:xfrm>
        </p:grpSpPr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572AEB82-37BE-43EE-80D1-316C31D1650F}"/>
                </a:ext>
              </a:extLst>
            </p:cNvPr>
            <p:cNvGrpSpPr/>
            <p:nvPr/>
          </p:nvGrpSpPr>
          <p:grpSpPr>
            <a:xfrm>
              <a:off x="6634981" y="4726393"/>
              <a:ext cx="816792" cy="1584831"/>
              <a:chOff x="7761525" y="4540121"/>
              <a:chExt cx="772639" cy="1499161"/>
            </a:xfrm>
          </p:grpSpPr>
          <p:sp>
            <p:nvSpPr>
              <p:cNvPr id="233" name="四角形: 角を丸くする 232">
                <a:extLst>
                  <a:ext uri="{FF2B5EF4-FFF2-40B4-BE49-F238E27FC236}">
                    <a16:creationId xmlns:a16="http://schemas.microsoft.com/office/drawing/2014/main" id="{FD36982D-B3AF-43C5-996D-06139FB62E71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0EBDE498-7320-4353-B612-EBFF4F637373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239" name="四角形: 角を丸くする 238">
                  <a:extLst>
                    <a:ext uri="{FF2B5EF4-FFF2-40B4-BE49-F238E27FC236}">
                      <a16:creationId xmlns:a16="http://schemas.microsoft.com/office/drawing/2014/main" id="{93C1F71A-59C1-4DF3-9587-0E7AF7CB5A90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0" name="四角形: 角を丸くする 239">
                  <a:extLst>
                    <a:ext uri="{FF2B5EF4-FFF2-40B4-BE49-F238E27FC236}">
                      <a16:creationId xmlns:a16="http://schemas.microsoft.com/office/drawing/2014/main" id="{0D228015-1B1A-4DE7-8F0C-92D8522D1BB7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1" name="四角形: 角を丸くする 240">
                  <a:extLst>
                    <a:ext uri="{FF2B5EF4-FFF2-40B4-BE49-F238E27FC236}">
                      <a16:creationId xmlns:a16="http://schemas.microsoft.com/office/drawing/2014/main" id="{A4BB4766-DA9B-49A0-9FBD-316C49FEB703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2" name="四角形: 角を丸くする 241">
                  <a:extLst>
                    <a:ext uri="{FF2B5EF4-FFF2-40B4-BE49-F238E27FC236}">
                      <a16:creationId xmlns:a16="http://schemas.microsoft.com/office/drawing/2014/main" id="{5B9554D0-05AD-46F9-8176-55839036816B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3" name="四角形: 角を丸くする 242">
                  <a:extLst>
                    <a:ext uri="{FF2B5EF4-FFF2-40B4-BE49-F238E27FC236}">
                      <a16:creationId xmlns:a16="http://schemas.microsoft.com/office/drawing/2014/main" id="{8CEDAE85-E839-4EE9-A2AB-A47D90D13E6E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E497447D-85B7-4883-A989-33669C8AFB8A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49F3C7A3-5740-431A-B058-88B99D8C87D8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25E13129-897A-4297-B12D-06574AD56889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B2F9894D-EFFF-4287-A3F7-5D283BFF7EFC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正方形/長方形 237">
                <a:extLst>
                  <a:ext uri="{FF2B5EF4-FFF2-40B4-BE49-F238E27FC236}">
                    <a16:creationId xmlns:a16="http://schemas.microsoft.com/office/drawing/2014/main" id="{4E2C1E63-2DE1-4B30-AE40-6C100DEE3332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AFA41E52-4617-430F-9D23-F6B1C05D958C}"/>
                </a:ext>
              </a:extLst>
            </p:cNvPr>
            <p:cNvGrpSpPr/>
            <p:nvPr/>
          </p:nvGrpSpPr>
          <p:grpSpPr>
            <a:xfrm>
              <a:off x="6199407" y="4461311"/>
              <a:ext cx="1505163" cy="1910188"/>
              <a:chOff x="6199407" y="4461311"/>
              <a:chExt cx="1505163" cy="1910188"/>
            </a:xfrm>
          </p:grpSpPr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4D4D758D-9D08-4997-BA03-5727EF396E4C}"/>
                  </a:ext>
                </a:extLst>
              </p:cNvPr>
              <p:cNvGrpSpPr/>
              <p:nvPr/>
            </p:nvGrpSpPr>
            <p:grpSpPr>
              <a:xfrm rot="5400000">
                <a:off x="5636720" y="5228806"/>
                <a:ext cx="1705380" cy="580005"/>
                <a:chOff x="6109593" y="1912131"/>
                <a:chExt cx="1705380" cy="580005"/>
              </a:xfrm>
            </p:grpSpPr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70C5265A-88A7-457F-9681-906A3FAD58ED}"/>
                    </a:ext>
                  </a:extLst>
                </p:cNvPr>
                <p:cNvSpPr/>
                <p:nvPr/>
              </p:nvSpPr>
              <p:spPr bwMode="auto">
                <a:xfrm>
                  <a:off x="6109593" y="2064531"/>
                  <a:ext cx="1705380" cy="427605"/>
                </a:xfrm>
                <a:custGeom>
                  <a:avLst/>
                  <a:gdLst>
                    <a:gd name="connsiteX0" fmla="*/ 1455555 w 2147104"/>
                    <a:gd name="connsiteY0" fmla="*/ 0 h 711402"/>
                    <a:gd name="connsiteX1" fmla="*/ 1544418 w 2147104"/>
                    <a:gd name="connsiteY1" fmla="*/ 0 h 711402"/>
                    <a:gd name="connsiteX2" fmla="*/ 2147104 w 2147104"/>
                    <a:gd name="connsiteY2" fmla="*/ 711402 h 711402"/>
                    <a:gd name="connsiteX3" fmla="*/ 1983671 w 2147104"/>
                    <a:gd name="connsiteY3" fmla="*/ 711402 h 711402"/>
                    <a:gd name="connsiteX4" fmla="*/ 1223512 w 2147104"/>
                    <a:gd name="connsiteY4" fmla="*/ 0 h 711402"/>
                    <a:gd name="connsiteX5" fmla="*/ 1343158 w 2147104"/>
                    <a:gd name="connsiteY5" fmla="*/ 0 h 711402"/>
                    <a:gd name="connsiteX6" fmla="*/ 1807895 w 2147104"/>
                    <a:gd name="connsiteY6" fmla="*/ 711402 h 711402"/>
                    <a:gd name="connsiteX7" fmla="*/ 1540108 w 2147104"/>
                    <a:gd name="connsiteY7" fmla="*/ 711402 h 711402"/>
                    <a:gd name="connsiteX8" fmla="*/ 1016545 w 2147104"/>
                    <a:gd name="connsiteY8" fmla="*/ 0 h 711402"/>
                    <a:gd name="connsiteX9" fmla="*/ 1130559 w 2147104"/>
                    <a:gd name="connsiteY9" fmla="*/ 0 h 711402"/>
                    <a:gd name="connsiteX10" fmla="*/ 1260144 w 2147104"/>
                    <a:gd name="connsiteY10" fmla="*/ 711402 h 711402"/>
                    <a:gd name="connsiteX11" fmla="*/ 886960 w 2147104"/>
                    <a:gd name="connsiteY11" fmla="*/ 711402 h 711402"/>
                    <a:gd name="connsiteX12" fmla="*/ 803947 w 2147104"/>
                    <a:gd name="connsiteY12" fmla="*/ 0 h 711402"/>
                    <a:gd name="connsiteX13" fmla="*/ 919688 w 2147104"/>
                    <a:gd name="connsiteY13" fmla="*/ 0 h 711402"/>
                    <a:gd name="connsiteX14" fmla="*/ 603093 w 2147104"/>
                    <a:gd name="connsiteY14" fmla="*/ 711402 h 711402"/>
                    <a:gd name="connsiteX15" fmla="*/ 339209 w 2147104"/>
                    <a:gd name="connsiteY15" fmla="*/ 711402 h 711402"/>
                    <a:gd name="connsiteX16" fmla="*/ 602686 w 2147104"/>
                    <a:gd name="connsiteY16" fmla="*/ 0 h 711402"/>
                    <a:gd name="connsiteX17" fmla="*/ 691549 w 2147104"/>
                    <a:gd name="connsiteY17" fmla="*/ 0 h 711402"/>
                    <a:gd name="connsiteX18" fmla="*/ 163433 w 2147104"/>
                    <a:gd name="connsiteY18" fmla="*/ 711402 h 711402"/>
                    <a:gd name="connsiteX19" fmla="*/ 0 w 2147104"/>
                    <a:gd name="connsiteY19" fmla="*/ 711402 h 711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47104" h="711402">
                      <a:moveTo>
                        <a:pt x="1455555" y="0"/>
                      </a:moveTo>
                      <a:lnTo>
                        <a:pt x="1544418" y="0"/>
                      </a:lnTo>
                      <a:lnTo>
                        <a:pt x="2147104" y="711402"/>
                      </a:lnTo>
                      <a:lnTo>
                        <a:pt x="1983671" y="711402"/>
                      </a:lnTo>
                      <a:close/>
                      <a:moveTo>
                        <a:pt x="1223512" y="0"/>
                      </a:moveTo>
                      <a:lnTo>
                        <a:pt x="1343158" y="0"/>
                      </a:lnTo>
                      <a:lnTo>
                        <a:pt x="1807895" y="711402"/>
                      </a:lnTo>
                      <a:lnTo>
                        <a:pt x="1540108" y="711402"/>
                      </a:lnTo>
                      <a:close/>
                      <a:moveTo>
                        <a:pt x="1016545" y="0"/>
                      </a:moveTo>
                      <a:lnTo>
                        <a:pt x="1130559" y="0"/>
                      </a:lnTo>
                      <a:lnTo>
                        <a:pt x="1260144" y="711402"/>
                      </a:lnTo>
                      <a:lnTo>
                        <a:pt x="886960" y="711402"/>
                      </a:lnTo>
                      <a:close/>
                      <a:moveTo>
                        <a:pt x="803947" y="0"/>
                      </a:moveTo>
                      <a:lnTo>
                        <a:pt x="919688" y="0"/>
                      </a:lnTo>
                      <a:lnTo>
                        <a:pt x="603093" y="711402"/>
                      </a:lnTo>
                      <a:lnTo>
                        <a:pt x="339209" y="711402"/>
                      </a:lnTo>
                      <a:close/>
                      <a:moveTo>
                        <a:pt x="602686" y="0"/>
                      </a:moveTo>
                      <a:lnTo>
                        <a:pt x="691549" y="0"/>
                      </a:lnTo>
                      <a:lnTo>
                        <a:pt x="163433" y="711402"/>
                      </a:lnTo>
                      <a:lnTo>
                        <a:pt x="0" y="71140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2D516CCE-E317-4341-A100-A5ECAAE1611E}"/>
                    </a:ext>
                  </a:extLst>
                </p:cNvPr>
                <p:cNvSpPr/>
                <p:nvPr/>
              </p:nvSpPr>
              <p:spPr bwMode="auto">
                <a:xfrm>
                  <a:off x="6109593" y="1912131"/>
                  <a:ext cx="1705380" cy="427605"/>
                </a:xfrm>
                <a:custGeom>
                  <a:avLst/>
                  <a:gdLst>
                    <a:gd name="connsiteX0" fmla="*/ 1455555 w 2147104"/>
                    <a:gd name="connsiteY0" fmla="*/ 0 h 711402"/>
                    <a:gd name="connsiteX1" fmla="*/ 1544418 w 2147104"/>
                    <a:gd name="connsiteY1" fmla="*/ 0 h 711402"/>
                    <a:gd name="connsiteX2" fmla="*/ 2147104 w 2147104"/>
                    <a:gd name="connsiteY2" fmla="*/ 711402 h 711402"/>
                    <a:gd name="connsiteX3" fmla="*/ 1983671 w 2147104"/>
                    <a:gd name="connsiteY3" fmla="*/ 711402 h 711402"/>
                    <a:gd name="connsiteX4" fmla="*/ 1223512 w 2147104"/>
                    <a:gd name="connsiteY4" fmla="*/ 0 h 711402"/>
                    <a:gd name="connsiteX5" fmla="*/ 1343158 w 2147104"/>
                    <a:gd name="connsiteY5" fmla="*/ 0 h 711402"/>
                    <a:gd name="connsiteX6" fmla="*/ 1807895 w 2147104"/>
                    <a:gd name="connsiteY6" fmla="*/ 711402 h 711402"/>
                    <a:gd name="connsiteX7" fmla="*/ 1540108 w 2147104"/>
                    <a:gd name="connsiteY7" fmla="*/ 711402 h 711402"/>
                    <a:gd name="connsiteX8" fmla="*/ 1016545 w 2147104"/>
                    <a:gd name="connsiteY8" fmla="*/ 0 h 711402"/>
                    <a:gd name="connsiteX9" fmla="*/ 1130559 w 2147104"/>
                    <a:gd name="connsiteY9" fmla="*/ 0 h 711402"/>
                    <a:gd name="connsiteX10" fmla="*/ 1260144 w 2147104"/>
                    <a:gd name="connsiteY10" fmla="*/ 711402 h 711402"/>
                    <a:gd name="connsiteX11" fmla="*/ 886960 w 2147104"/>
                    <a:gd name="connsiteY11" fmla="*/ 711402 h 711402"/>
                    <a:gd name="connsiteX12" fmla="*/ 803947 w 2147104"/>
                    <a:gd name="connsiteY12" fmla="*/ 0 h 711402"/>
                    <a:gd name="connsiteX13" fmla="*/ 919688 w 2147104"/>
                    <a:gd name="connsiteY13" fmla="*/ 0 h 711402"/>
                    <a:gd name="connsiteX14" fmla="*/ 603093 w 2147104"/>
                    <a:gd name="connsiteY14" fmla="*/ 711402 h 711402"/>
                    <a:gd name="connsiteX15" fmla="*/ 339209 w 2147104"/>
                    <a:gd name="connsiteY15" fmla="*/ 711402 h 711402"/>
                    <a:gd name="connsiteX16" fmla="*/ 602686 w 2147104"/>
                    <a:gd name="connsiteY16" fmla="*/ 0 h 711402"/>
                    <a:gd name="connsiteX17" fmla="*/ 691549 w 2147104"/>
                    <a:gd name="connsiteY17" fmla="*/ 0 h 711402"/>
                    <a:gd name="connsiteX18" fmla="*/ 163433 w 2147104"/>
                    <a:gd name="connsiteY18" fmla="*/ 711402 h 711402"/>
                    <a:gd name="connsiteX19" fmla="*/ 0 w 2147104"/>
                    <a:gd name="connsiteY19" fmla="*/ 711402 h 711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47104" h="711402">
                      <a:moveTo>
                        <a:pt x="1455555" y="0"/>
                      </a:moveTo>
                      <a:lnTo>
                        <a:pt x="1544418" y="0"/>
                      </a:lnTo>
                      <a:lnTo>
                        <a:pt x="2147104" y="711402"/>
                      </a:lnTo>
                      <a:lnTo>
                        <a:pt x="1983671" y="711402"/>
                      </a:lnTo>
                      <a:close/>
                      <a:moveTo>
                        <a:pt x="1223512" y="0"/>
                      </a:moveTo>
                      <a:lnTo>
                        <a:pt x="1343158" y="0"/>
                      </a:lnTo>
                      <a:lnTo>
                        <a:pt x="1807895" y="711402"/>
                      </a:lnTo>
                      <a:lnTo>
                        <a:pt x="1540108" y="711402"/>
                      </a:lnTo>
                      <a:close/>
                      <a:moveTo>
                        <a:pt x="1016545" y="0"/>
                      </a:moveTo>
                      <a:lnTo>
                        <a:pt x="1130559" y="0"/>
                      </a:lnTo>
                      <a:lnTo>
                        <a:pt x="1260144" y="711402"/>
                      </a:lnTo>
                      <a:lnTo>
                        <a:pt x="886960" y="711402"/>
                      </a:lnTo>
                      <a:close/>
                      <a:moveTo>
                        <a:pt x="803947" y="0"/>
                      </a:moveTo>
                      <a:lnTo>
                        <a:pt x="919688" y="0"/>
                      </a:lnTo>
                      <a:lnTo>
                        <a:pt x="603093" y="711402"/>
                      </a:lnTo>
                      <a:lnTo>
                        <a:pt x="339209" y="711402"/>
                      </a:lnTo>
                      <a:close/>
                      <a:moveTo>
                        <a:pt x="602686" y="0"/>
                      </a:moveTo>
                      <a:lnTo>
                        <a:pt x="691549" y="0"/>
                      </a:lnTo>
                      <a:lnTo>
                        <a:pt x="163433" y="711402"/>
                      </a:lnTo>
                      <a:lnTo>
                        <a:pt x="0" y="711402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CDA2FFED-5F06-4A4B-8893-140CC26B8AA2}"/>
                  </a:ext>
                </a:extLst>
              </p:cNvPr>
              <p:cNvGrpSpPr/>
              <p:nvPr/>
            </p:nvGrpSpPr>
            <p:grpSpPr>
              <a:xfrm>
                <a:off x="6318859" y="4461311"/>
                <a:ext cx="318663" cy="314095"/>
                <a:chOff x="3952971" y="4155374"/>
                <a:chExt cx="318663" cy="314095"/>
              </a:xfrm>
            </p:grpSpPr>
            <p:sp>
              <p:nvSpPr>
                <p:cNvPr id="229" name="楕円 22">
                  <a:extLst>
                    <a:ext uri="{FF2B5EF4-FFF2-40B4-BE49-F238E27FC236}">
                      <a16:creationId xmlns:a16="http://schemas.microsoft.com/office/drawing/2014/main" id="{593F001C-4521-4BB3-B328-A2AEDB6E7DE4}"/>
                    </a:ext>
                  </a:extLst>
                </p:cNvPr>
                <p:cNvSpPr/>
                <p:nvPr/>
              </p:nvSpPr>
              <p:spPr bwMode="auto">
                <a:xfrm rot="7200000">
                  <a:off x="4097906" y="4116660"/>
                  <a:ext cx="135014" cy="212442"/>
                </a:xfrm>
                <a:custGeom>
                  <a:avLst/>
                  <a:gdLst>
                    <a:gd name="connsiteX0" fmla="*/ 0 w 1395155"/>
                    <a:gd name="connsiteY0" fmla="*/ 697578 h 1395155"/>
                    <a:gd name="connsiteX1" fmla="*/ 697578 w 1395155"/>
                    <a:gd name="connsiteY1" fmla="*/ 0 h 1395155"/>
                    <a:gd name="connsiteX2" fmla="*/ 1395156 w 1395155"/>
                    <a:gd name="connsiteY2" fmla="*/ 697578 h 1395155"/>
                    <a:gd name="connsiteX3" fmla="*/ 697578 w 1395155"/>
                    <a:gd name="connsiteY3" fmla="*/ 1395156 h 1395155"/>
                    <a:gd name="connsiteX4" fmla="*/ 0 w 1395155"/>
                    <a:gd name="connsiteY4" fmla="*/ 697578 h 1395155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5156" h="2195256">
                      <a:moveTo>
                        <a:pt x="0" y="1497678"/>
                      </a:moveTo>
                      <a:cubicBezTo>
                        <a:pt x="0" y="1131802"/>
                        <a:pt x="496466" y="82550"/>
                        <a:pt x="697578" y="0"/>
                      </a:cubicBezTo>
                      <a:cubicBezTo>
                        <a:pt x="924090" y="101600"/>
                        <a:pt x="1395156" y="1112416"/>
                        <a:pt x="1395156" y="1497678"/>
                      </a:cubicBezTo>
                      <a:cubicBezTo>
                        <a:pt x="1395156" y="1882940"/>
                        <a:pt x="1082840" y="2195256"/>
                        <a:pt x="697578" y="2195256"/>
                      </a:cubicBezTo>
                      <a:cubicBezTo>
                        <a:pt x="312316" y="2195256"/>
                        <a:pt x="0" y="1863554"/>
                        <a:pt x="0" y="149767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0" name="楕円 22">
                  <a:extLst>
                    <a:ext uri="{FF2B5EF4-FFF2-40B4-BE49-F238E27FC236}">
                      <a16:creationId xmlns:a16="http://schemas.microsoft.com/office/drawing/2014/main" id="{B1D7944B-0F91-46B2-AFB9-1D30A608A343}"/>
                    </a:ext>
                  </a:extLst>
                </p:cNvPr>
                <p:cNvSpPr/>
                <p:nvPr/>
              </p:nvSpPr>
              <p:spPr bwMode="auto">
                <a:xfrm rot="5400000">
                  <a:off x="3991685" y="4295741"/>
                  <a:ext cx="135014" cy="212442"/>
                </a:xfrm>
                <a:custGeom>
                  <a:avLst/>
                  <a:gdLst>
                    <a:gd name="connsiteX0" fmla="*/ 0 w 1395155"/>
                    <a:gd name="connsiteY0" fmla="*/ 697578 h 1395155"/>
                    <a:gd name="connsiteX1" fmla="*/ 697578 w 1395155"/>
                    <a:gd name="connsiteY1" fmla="*/ 0 h 1395155"/>
                    <a:gd name="connsiteX2" fmla="*/ 1395156 w 1395155"/>
                    <a:gd name="connsiteY2" fmla="*/ 697578 h 1395155"/>
                    <a:gd name="connsiteX3" fmla="*/ 697578 w 1395155"/>
                    <a:gd name="connsiteY3" fmla="*/ 1395156 h 1395155"/>
                    <a:gd name="connsiteX4" fmla="*/ 0 w 1395155"/>
                    <a:gd name="connsiteY4" fmla="*/ 697578 h 1395155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5156" h="2195256">
                      <a:moveTo>
                        <a:pt x="0" y="1497678"/>
                      </a:moveTo>
                      <a:cubicBezTo>
                        <a:pt x="0" y="1131802"/>
                        <a:pt x="496466" y="82550"/>
                        <a:pt x="697578" y="0"/>
                      </a:cubicBezTo>
                      <a:cubicBezTo>
                        <a:pt x="924090" y="101600"/>
                        <a:pt x="1395156" y="1112416"/>
                        <a:pt x="1395156" y="1497678"/>
                      </a:cubicBezTo>
                      <a:cubicBezTo>
                        <a:pt x="1395156" y="1882940"/>
                        <a:pt x="1082840" y="2195256"/>
                        <a:pt x="697578" y="2195256"/>
                      </a:cubicBezTo>
                      <a:cubicBezTo>
                        <a:pt x="312316" y="2195256"/>
                        <a:pt x="0" y="1863554"/>
                        <a:pt x="0" y="149767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F3F80099-6AC9-463B-8022-A204E0DBAFE5}"/>
                  </a:ext>
                </a:extLst>
              </p:cNvPr>
              <p:cNvGrpSpPr/>
              <p:nvPr/>
            </p:nvGrpSpPr>
            <p:grpSpPr>
              <a:xfrm flipH="1">
                <a:off x="7385907" y="4461311"/>
                <a:ext cx="318663" cy="314095"/>
                <a:chOff x="3952971" y="4155374"/>
                <a:chExt cx="318663" cy="314095"/>
              </a:xfrm>
            </p:grpSpPr>
            <p:sp>
              <p:nvSpPr>
                <p:cNvPr id="227" name="楕円 22">
                  <a:extLst>
                    <a:ext uri="{FF2B5EF4-FFF2-40B4-BE49-F238E27FC236}">
                      <a16:creationId xmlns:a16="http://schemas.microsoft.com/office/drawing/2014/main" id="{CF5AEE9F-8E49-40D2-B6CD-265EC461AA6C}"/>
                    </a:ext>
                  </a:extLst>
                </p:cNvPr>
                <p:cNvSpPr/>
                <p:nvPr/>
              </p:nvSpPr>
              <p:spPr bwMode="auto">
                <a:xfrm rot="7200000">
                  <a:off x="4097906" y="4116660"/>
                  <a:ext cx="135014" cy="212442"/>
                </a:xfrm>
                <a:custGeom>
                  <a:avLst/>
                  <a:gdLst>
                    <a:gd name="connsiteX0" fmla="*/ 0 w 1395155"/>
                    <a:gd name="connsiteY0" fmla="*/ 697578 h 1395155"/>
                    <a:gd name="connsiteX1" fmla="*/ 697578 w 1395155"/>
                    <a:gd name="connsiteY1" fmla="*/ 0 h 1395155"/>
                    <a:gd name="connsiteX2" fmla="*/ 1395156 w 1395155"/>
                    <a:gd name="connsiteY2" fmla="*/ 697578 h 1395155"/>
                    <a:gd name="connsiteX3" fmla="*/ 697578 w 1395155"/>
                    <a:gd name="connsiteY3" fmla="*/ 1395156 h 1395155"/>
                    <a:gd name="connsiteX4" fmla="*/ 0 w 1395155"/>
                    <a:gd name="connsiteY4" fmla="*/ 697578 h 1395155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5156" h="2195256">
                      <a:moveTo>
                        <a:pt x="0" y="1497678"/>
                      </a:moveTo>
                      <a:cubicBezTo>
                        <a:pt x="0" y="1131802"/>
                        <a:pt x="496466" y="82550"/>
                        <a:pt x="697578" y="0"/>
                      </a:cubicBezTo>
                      <a:cubicBezTo>
                        <a:pt x="924090" y="101600"/>
                        <a:pt x="1395156" y="1112416"/>
                        <a:pt x="1395156" y="1497678"/>
                      </a:cubicBezTo>
                      <a:cubicBezTo>
                        <a:pt x="1395156" y="1882940"/>
                        <a:pt x="1082840" y="2195256"/>
                        <a:pt x="697578" y="2195256"/>
                      </a:cubicBezTo>
                      <a:cubicBezTo>
                        <a:pt x="312316" y="2195256"/>
                        <a:pt x="0" y="1863554"/>
                        <a:pt x="0" y="149767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8" name="楕円 22">
                  <a:extLst>
                    <a:ext uri="{FF2B5EF4-FFF2-40B4-BE49-F238E27FC236}">
                      <a16:creationId xmlns:a16="http://schemas.microsoft.com/office/drawing/2014/main" id="{2A5DEAB0-5A35-4CDD-9DD0-4C03129AA8DC}"/>
                    </a:ext>
                  </a:extLst>
                </p:cNvPr>
                <p:cNvSpPr/>
                <p:nvPr/>
              </p:nvSpPr>
              <p:spPr bwMode="auto">
                <a:xfrm rot="5400000">
                  <a:off x="3991685" y="4295741"/>
                  <a:ext cx="135014" cy="212442"/>
                </a:xfrm>
                <a:custGeom>
                  <a:avLst/>
                  <a:gdLst>
                    <a:gd name="connsiteX0" fmla="*/ 0 w 1395155"/>
                    <a:gd name="connsiteY0" fmla="*/ 697578 h 1395155"/>
                    <a:gd name="connsiteX1" fmla="*/ 697578 w 1395155"/>
                    <a:gd name="connsiteY1" fmla="*/ 0 h 1395155"/>
                    <a:gd name="connsiteX2" fmla="*/ 1395156 w 1395155"/>
                    <a:gd name="connsiteY2" fmla="*/ 697578 h 1395155"/>
                    <a:gd name="connsiteX3" fmla="*/ 697578 w 1395155"/>
                    <a:gd name="connsiteY3" fmla="*/ 1395156 h 1395155"/>
                    <a:gd name="connsiteX4" fmla="*/ 0 w 1395155"/>
                    <a:gd name="connsiteY4" fmla="*/ 697578 h 1395155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  <a:gd name="connsiteX0" fmla="*/ 0 w 1395156"/>
                    <a:gd name="connsiteY0" fmla="*/ 1497678 h 2195256"/>
                    <a:gd name="connsiteX1" fmla="*/ 697578 w 1395156"/>
                    <a:gd name="connsiteY1" fmla="*/ 0 h 2195256"/>
                    <a:gd name="connsiteX2" fmla="*/ 1395156 w 1395156"/>
                    <a:gd name="connsiteY2" fmla="*/ 1497678 h 2195256"/>
                    <a:gd name="connsiteX3" fmla="*/ 697578 w 1395156"/>
                    <a:gd name="connsiteY3" fmla="*/ 2195256 h 2195256"/>
                    <a:gd name="connsiteX4" fmla="*/ 0 w 1395156"/>
                    <a:gd name="connsiteY4" fmla="*/ 1497678 h 2195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5156" h="2195256">
                      <a:moveTo>
                        <a:pt x="0" y="1497678"/>
                      </a:moveTo>
                      <a:cubicBezTo>
                        <a:pt x="0" y="1131802"/>
                        <a:pt x="496466" y="82550"/>
                        <a:pt x="697578" y="0"/>
                      </a:cubicBezTo>
                      <a:cubicBezTo>
                        <a:pt x="924090" y="101600"/>
                        <a:pt x="1395156" y="1112416"/>
                        <a:pt x="1395156" y="1497678"/>
                      </a:cubicBezTo>
                      <a:cubicBezTo>
                        <a:pt x="1395156" y="1882940"/>
                        <a:pt x="1082840" y="2195256"/>
                        <a:pt x="697578" y="2195256"/>
                      </a:cubicBezTo>
                      <a:cubicBezTo>
                        <a:pt x="312316" y="2195256"/>
                        <a:pt x="0" y="1863554"/>
                        <a:pt x="0" y="1497678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5F9EB1F2-275A-4F98-BAB5-613C4E425B13}"/>
                  </a:ext>
                </a:extLst>
              </p:cNvPr>
              <p:cNvGrpSpPr/>
              <p:nvPr/>
            </p:nvGrpSpPr>
            <p:grpSpPr>
              <a:xfrm>
                <a:off x="6689838" y="4779288"/>
                <a:ext cx="230752" cy="233442"/>
                <a:chOff x="1368543" y="2731135"/>
                <a:chExt cx="279335" cy="282593"/>
              </a:xfrm>
            </p:grpSpPr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27E8A46B-4294-45D4-8C6E-E78B2AB7758A}"/>
                    </a:ext>
                  </a:extLst>
                </p:cNvPr>
                <p:cNvSpPr/>
                <p:nvPr/>
              </p:nvSpPr>
              <p:spPr bwMode="auto">
                <a:xfrm>
                  <a:off x="1368543" y="2734393"/>
                  <a:ext cx="279335" cy="279335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E0E46CA6-D37D-4B83-B916-48C323467E94}"/>
                    </a:ext>
                  </a:extLst>
                </p:cNvPr>
                <p:cNvSpPr/>
                <p:nvPr/>
              </p:nvSpPr>
              <p:spPr bwMode="auto">
                <a:xfrm>
                  <a:off x="1453030" y="2817242"/>
                  <a:ext cx="110362" cy="110362"/>
                </a:xfrm>
                <a:prstGeom prst="ellipse">
                  <a:avLst/>
                </a:prstGeom>
                <a:solidFill>
                  <a:srgbClr val="FFFFFF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48464766-2881-4CDF-ABDA-18AF9CAA0D9D}"/>
                    </a:ext>
                  </a:extLst>
                </p:cNvPr>
                <p:cNvSpPr/>
                <p:nvPr/>
              </p:nvSpPr>
              <p:spPr bwMode="auto">
                <a:xfrm>
                  <a:off x="1368543" y="2731135"/>
                  <a:ext cx="242609" cy="168675"/>
                </a:xfrm>
                <a:custGeom>
                  <a:avLst/>
                  <a:gdLst>
                    <a:gd name="connsiteX0" fmla="*/ 139668 w 242609"/>
                    <a:gd name="connsiteY0" fmla="*/ 0 h 168675"/>
                    <a:gd name="connsiteX1" fmla="*/ 238428 w 242609"/>
                    <a:gd name="connsiteY1" fmla="*/ 40908 h 168675"/>
                    <a:gd name="connsiteX2" fmla="*/ 242609 w 242609"/>
                    <a:gd name="connsiteY2" fmla="*/ 47108 h 168675"/>
                    <a:gd name="connsiteX3" fmla="*/ 204046 w 242609"/>
                    <a:gd name="connsiteY3" fmla="*/ 60125 h 168675"/>
                    <a:gd name="connsiteX4" fmla="*/ 71223 w 242609"/>
                    <a:gd name="connsiteY4" fmla="*/ 124136 h 168675"/>
                    <a:gd name="connsiteX5" fmla="*/ 5856 w 242609"/>
                    <a:gd name="connsiteY5" fmla="*/ 168675 h 168675"/>
                    <a:gd name="connsiteX6" fmla="*/ 0 w 242609"/>
                    <a:gd name="connsiteY6" fmla="*/ 139668 h 168675"/>
                    <a:gd name="connsiteX7" fmla="*/ 139668 w 242609"/>
                    <a:gd name="connsiteY7" fmla="*/ 0 h 168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2609" h="168675">
                      <a:moveTo>
                        <a:pt x="139668" y="0"/>
                      </a:moveTo>
                      <a:cubicBezTo>
                        <a:pt x="178237" y="0"/>
                        <a:pt x="213154" y="15633"/>
                        <a:pt x="238428" y="40908"/>
                      </a:cubicBezTo>
                      <a:lnTo>
                        <a:pt x="242609" y="47108"/>
                      </a:lnTo>
                      <a:lnTo>
                        <a:pt x="204046" y="60125"/>
                      </a:lnTo>
                      <a:cubicBezTo>
                        <a:pt x="161375" y="76600"/>
                        <a:pt x="116391" y="98059"/>
                        <a:pt x="71223" y="124136"/>
                      </a:cubicBezTo>
                      <a:lnTo>
                        <a:pt x="5856" y="168675"/>
                      </a:lnTo>
                      <a:lnTo>
                        <a:pt x="0" y="139668"/>
                      </a:lnTo>
                      <a:cubicBezTo>
                        <a:pt x="0" y="62531"/>
                        <a:pt x="62531" y="0"/>
                        <a:pt x="13966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94C0C26F-1A96-479E-A53E-B7D60AF49DD8}"/>
                  </a:ext>
                </a:extLst>
              </p:cNvPr>
              <p:cNvGrpSpPr/>
              <p:nvPr/>
            </p:nvGrpSpPr>
            <p:grpSpPr>
              <a:xfrm flipH="1">
                <a:off x="7099100" y="4779288"/>
                <a:ext cx="230750" cy="233442"/>
                <a:chOff x="1368543" y="2731135"/>
                <a:chExt cx="279335" cy="282593"/>
              </a:xfrm>
            </p:grpSpPr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83F6F08F-588D-4110-B3CB-A8F336A0B240}"/>
                    </a:ext>
                  </a:extLst>
                </p:cNvPr>
                <p:cNvSpPr/>
                <p:nvPr/>
              </p:nvSpPr>
              <p:spPr bwMode="auto">
                <a:xfrm>
                  <a:off x="1368543" y="2734393"/>
                  <a:ext cx="279335" cy="279335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2" name="楕円 221">
                  <a:extLst>
                    <a:ext uri="{FF2B5EF4-FFF2-40B4-BE49-F238E27FC236}">
                      <a16:creationId xmlns:a16="http://schemas.microsoft.com/office/drawing/2014/main" id="{A8B9C4EC-7A13-4C02-913A-BC4DD5E55115}"/>
                    </a:ext>
                  </a:extLst>
                </p:cNvPr>
                <p:cNvSpPr/>
                <p:nvPr/>
              </p:nvSpPr>
              <p:spPr bwMode="auto">
                <a:xfrm>
                  <a:off x="1453030" y="2817242"/>
                  <a:ext cx="110362" cy="110362"/>
                </a:xfrm>
                <a:prstGeom prst="ellipse">
                  <a:avLst/>
                </a:prstGeom>
                <a:solidFill>
                  <a:srgbClr val="FFFFFF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0576FAC0-5F80-4986-87EC-0D3AB8D56F0F}"/>
                    </a:ext>
                  </a:extLst>
                </p:cNvPr>
                <p:cNvSpPr/>
                <p:nvPr/>
              </p:nvSpPr>
              <p:spPr bwMode="auto">
                <a:xfrm>
                  <a:off x="1368543" y="2731135"/>
                  <a:ext cx="242609" cy="168675"/>
                </a:xfrm>
                <a:custGeom>
                  <a:avLst/>
                  <a:gdLst>
                    <a:gd name="connsiteX0" fmla="*/ 139668 w 242609"/>
                    <a:gd name="connsiteY0" fmla="*/ 0 h 168675"/>
                    <a:gd name="connsiteX1" fmla="*/ 238428 w 242609"/>
                    <a:gd name="connsiteY1" fmla="*/ 40908 h 168675"/>
                    <a:gd name="connsiteX2" fmla="*/ 242609 w 242609"/>
                    <a:gd name="connsiteY2" fmla="*/ 47108 h 168675"/>
                    <a:gd name="connsiteX3" fmla="*/ 204046 w 242609"/>
                    <a:gd name="connsiteY3" fmla="*/ 60125 h 168675"/>
                    <a:gd name="connsiteX4" fmla="*/ 71223 w 242609"/>
                    <a:gd name="connsiteY4" fmla="*/ 124136 h 168675"/>
                    <a:gd name="connsiteX5" fmla="*/ 5856 w 242609"/>
                    <a:gd name="connsiteY5" fmla="*/ 168675 h 168675"/>
                    <a:gd name="connsiteX6" fmla="*/ 0 w 242609"/>
                    <a:gd name="connsiteY6" fmla="*/ 139668 h 168675"/>
                    <a:gd name="connsiteX7" fmla="*/ 139668 w 242609"/>
                    <a:gd name="connsiteY7" fmla="*/ 0 h 168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2609" h="168675">
                      <a:moveTo>
                        <a:pt x="139668" y="0"/>
                      </a:moveTo>
                      <a:cubicBezTo>
                        <a:pt x="178237" y="0"/>
                        <a:pt x="213154" y="15633"/>
                        <a:pt x="238428" y="40908"/>
                      </a:cubicBezTo>
                      <a:lnTo>
                        <a:pt x="242609" y="47108"/>
                      </a:lnTo>
                      <a:lnTo>
                        <a:pt x="204046" y="60125"/>
                      </a:lnTo>
                      <a:cubicBezTo>
                        <a:pt x="161375" y="76600"/>
                        <a:pt x="116391" y="98059"/>
                        <a:pt x="71223" y="124136"/>
                      </a:cubicBezTo>
                      <a:lnTo>
                        <a:pt x="5856" y="168675"/>
                      </a:lnTo>
                      <a:lnTo>
                        <a:pt x="0" y="139668"/>
                      </a:lnTo>
                      <a:cubicBezTo>
                        <a:pt x="0" y="62531"/>
                        <a:pt x="62531" y="0"/>
                        <a:pt x="139668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75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20" name="二等辺三角形 219">
                <a:extLst>
                  <a:ext uri="{FF2B5EF4-FFF2-40B4-BE49-F238E27FC236}">
                    <a16:creationId xmlns:a16="http://schemas.microsoft.com/office/drawing/2014/main" id="{1DAD2B5F-B4AD-46CE-9F73-0954C9115F7A}"/>
                  </a:ext>
                </a:extLst>
              </p:cNvPr>
              <p:cNvSpPr/>
              <p:nvPr/>
            </p:nvSpPr>
            <p:spPr bwMode="auto">
              <a:xfrm>
                <a:off x="6866717" y="5034072"/>
                <a:ext cx="292266" cy="192945"/>
              </a:xfrm>
              <a:prstGeom prst="triangle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9DDDD6F0-A486-4030-BFD7-F9895CA08431}"/>
              </a:ext>
            </a:extLst>
          </p:cNvPr>
          <p:cNvGrpSpPr/>
          <p:nvPr/>
        </p:nvGrpSpPr>
        <p:grpSpPr>
          <a:xfrm>
            <a:off x="8015877" y="4627894"/>
            <a:ext cx="1323106" cy="1705380"/>
            <a:chOff x="8015877" y="4627894"/>
            <a:chExt cx="1323106" cy="1705380"/>
          </a:xfrm>
        </p:grpSpPr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8F5D9F30-41D8-4A84-91B2-04189FF74727}"/>
                </a:ext>
              </a:extLst>
            </p:cNvPr>
            <p:cNvGrpSpPr/>
            <p:nvPr/>
          </p:nvGrpSpPr>
          <p:grpSpPr>
            <a:xfrm>
              <a:off x="8522191" y="4726393"/>
              <a:ext cx="816792" cy="1584831"/>
              <a:chOff x="7761525" y="4540121"/>
              <a:chExt cx="772639" cy="1499161"/>
            </a:xfrm>
          </p:grpSpPr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B402D4E0-E8B6-48CF-ABB1-894018B80A58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38DF39F0-0D70-4DC6-AF35-C47DD1F09C0D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266" name="四角形: 角を丸くする 265">
                  <a:extLst>
                    <a:ext uri="{FF2B5EF4-FFF2-40B4-BE49-F238E27FC236}">
                      <a16:creationId xmlns:a16="http://schemas.microsoft.com/office/drawing/2014/main" id="{F282AF2E-CCAD-4FCA-9F5A-2498727B70C1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7" name="四角形: 角を丸くする 266">
                  <a:extLst>
                    <a:ext uri="{FF2B5EF4-FFF2-40B4-BE49-F238E27FC236}">
                      <a16:creationId xmlns:a16="http://schemas.microsoft.com/office/drawing/2014/main" id="{5CC9707D-98DD-473A-997F-8C555292358A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8" name="四角形: 角を丸くする 267">
                  <a:extLst>
                    <a:ext uri="{FF2B5EF4-FFF2-40B4-BE49-F238E27FC236}">
                      <a16:creationId xmlns:a16="http://schemas.microsoft.com/office/drawing/2014/main" id="{B05FF957-933C-487F-B4B4-C55F63BCAF68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" name="四角形: 角を丸くする 268">
                  <a:extLst>
                    <a:ext uri="{FF2B5EF4-FFF2-40B4-BE49-F238E27FC236}">
                      <a16:creationId xmlns:a16="http://schemas.microsoft.com/office/drawing/2014/main" id="{16467596-7413-42FF-ADDE-311DDAEEC15A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" name="四角形: 角を丸くする 269">
                  <a:extLst>
                    <a:ext uri="{FF2B5EF4-FFF2-40B4-BE49-F238E27FC236}">
                      <a16:creationId xmlns:a16="http://schemas.microsoft.com/office/drawing/2014/main" id="{4C9973E9-76A3-4D5C-8A79-15D224D00749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" name="四角形: 角を丸くする 270">
                  <a:extLst>
                    <a:ext uri="{FF2B5EF4-FFF2-40B4-BE49-F238E27FC236}">
                      <a16:creationId xmlns:a16="http://schemas.microsoft.com/office/drawing/2014/main" id="{C2786F7C-81BF-4E7A-A73F-52D3C81CD5B1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85947E9E-B861-426E-9223-27ACC84A4886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3" name="正方形/長方形 262">
                <a:extLst>
                  <a:ext uri="{FF2B5EF4-FFF2-40B4-BE49-F238E27FC236}">
                    <a16:creationId xmlns:a16="http://schemas.microsoft.com/office/drawing/2014/main" id="{55432695-3393-42D2-90DE-F9986ACFCA4C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4" name="正方形/長方形 263">
                <a:extLst>
                  <a:ext uri="{FF2B5EF4-FFF2-40B4-BE49-F238E27FC236}">
                    <a16:creationId xmlns:a16="http://schemas.microsoft.com/office/drawing/2014/main" id="{FB73D497-23F3-4143-B858-3DA10A122B79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5" name="正方形/長方形 264">
                <a:extLst>
                  <a:ext uri="{FF2B5EF4-FFF2-40B4-BE49-F238E27FC236}">
                    <a16:creationId xmlns:a16="http://schemas.microsoft.com/office/drawing/2014/main" id="{A8723B19-6DAB-4B1B-AFA0-10938FB9E456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E0BDFF12-F0A8-418F-8C2C-A19B96DB23B2}"/>
                </a:ext>
              </a:extLst>
            </p:cNvPr>
            <p:cNvGrpSpPr/>
            <p:nvPr/>
          </p:nvGrpSpPr>
          <p:grpSpPr>
            <a:xfrm rot="5400000">
              <a:off x="7532565" y="5111206"/>
              <a:ext cx="1705380" cy="738755"/>
              <a:chOff x="7820284" y="2793308"/>
              <a:chExt cx="1705380" cy="738755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70F2AEA5-B297-41BE-879D-51828402245D}"/>
                  </a:ext>
                </a:extLst>
              </p:cNvPr>
              <p:cNvSpPr/>
              <p:nvPr/>
            </p:nvSpPr>
            <p:spPr bwMode="auto">
              <a:xfrm>
                <a:off x="7820284" y="310445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CBB5804C-1840-4E50-A47A-905F0E18439A}"/>
                  </a:ext>
                </a:extLst>
              </p:cNvPr>
              <p:cNvSpPr/>
              <p:nvPr/>
            </p:nvSpPr>
            <p:spPr bwMode="auto">
              <a:xfrm>
                <a:off x="7820284" y="29457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2BC06811-6663-421F-B8D2-AC3B429FF9F4}"/>
                  </a:ext>
                </a:extLst>
              </p:cNvPr>
              <p:cNvSpPr/>
              <p:nvPr/>
            </p:nvSpPr>
            <p:spPr bwMode="auto">
              <a:xfrm>
                <a:off x="7820284" y="27933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1A3D29C5-D613-4102-A7B5-F21B2A83622E}"/>
                </a:ext>
              </a:extLst>
            </p:cNvPr>
            <p:cNvGrpSpPr/>
            <p:nvPr/>
          </p:nvGrpSpPr>
          <p:grpSpPr>
            <a:xfrm>
              <a:off x="9035537" y="4779288"/>
              <a:ext cx="230752" cy="233442"/>
              <a:chOff x="1368543" y="2731135"/>
              <a:chExt cx="279335" cy="282593"/>
            </a:xfrm>
          </p:grpSpPr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3A3DBF34-85DF-42F1-A38B-4506FF70B509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CDCE60FA-14A5-4745-9111-459AF2D708C6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259F09AE-7F3B-4408-B4A6-78F8EFA76F93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7892B015-CE83-4443-9379-63BDA794D8BB}"/>
                </a:ext>
              </a:extLst>
            </p:cNvPr>
            <p:cNvGrpSpPr/>
            <p:nvPr/>
          </p:nvGrpSpPr>
          <p:grpSpPr>
            <a:xfrm flipH="1">
              <a:off x="8568613" y="4779288"/>
              <a:ext cx="230750" cy="233442"/>
              <a:chOff x="1368543" y="2731135"/>
              <a:chExt cx="279335" cy="282593"/>
            </a:xfrm>
          </p:grpSpPr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4CF1EAE3-CDDC-4A61-BD23-A20DF522D64E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8DD947FF-1BFF-4427-85FB-CB527A6C1CB8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F49C1BFF-F493-4D2A-815E-CC8FF30D7C6B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0" name="二等辺三角形 249">
              <a:extLst>
                <a:ext uri="{FF2B5EF4-FFF2-40B4-BE49-F238E27FC236}">
                  <a16:creationId xmlns:a16="http://schemas.microsoft.com/office/drawing/2014/main" id="{AFFDF4D0-DDD8-4820-834C-13776A8CA43B}"/>
                </a:ext>
              </a:extLst>
            </p:cNvPr>
            <p:cNvSpPr/>
            <p:nvPr/>
          </p:nvSpPr>
          <p:spPr bwMode="auto">
            <a:xfrm>
              <a:off x="8756773" y="5034072"/>
              <a:ext cx="292266" cy="192945"/>
            </a:xfrm>
            <a:prstGeom prst="triangle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9CF99F78-4654-4A0B-AF1F-54026AD3BA15}"/>
              </a:ext>
            </a:extLst>
          </p:cNvPr>
          <p:cNvGrpSpPr/>
          <p:nvPr/>
        </p:nvGrpSpPr>
        <p:grpSpPr>
          <a:xfrm>
            <a:off x="501874" y="3027009"/>
            <a:ext cx="1415379" cy="1082758"/>
            <a:chOff x="501874" y="3027009"/>
            <a:chExt cx="1415379" cy="1082758"/>
          </a:xfrm>
        </p:grpSpPr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609A9D64-4F06-41C9-B721-BB07AB54CC25}"/>
                </a:ext>
              </a:extLst>
            </p:cNvPr>
            <p:cNvGrpSpPr/>
            <p:nvPr/>
          </p:nvGrpSpPr>
          <p:grpSpPr>
            <a:xfrm>
              <a:off x="501874" y="3054218"/>
              <a:ext cx="1415379" cy="705528"/>
              <a:chOff x="7968335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6A4FB505-B9B1-4039-BFAF-96CE2D3A86DD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2024EDA6-4359-4A62-87FE-873F168087FA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4" name="四角形: 角を丸くする 283">
                <a:extLst>
                  <a:ext uri="{FF2B5EF4-FFF2-40B4-BE49-F238E27FC236}">
                    <a16:creationId xmlns:a16="http://schemas.microsoft.com/office/drawing/2014/main" id="{2DE37CBE-44A7-444E-82D7-EF7B15B49F61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F90954DD-5BB3-47AE-9125-3ACC4DFA8508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6" name="台形 285">
                <a:extLst>
                  <a:ext uri="{FF2B5EF4-FFF2-40B4-BE49-F238E27FC236}">
                    <a16:creationId xmlns:a16="http://schemas.microsoft.com/office/drawing/2014/main" id="{AB4A43CC-A213-4516-92DA-61AF21221D30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EE9A9EF0-FA8F-409A-9A8E-5D5E6ED4AC6F}"/>
                </a:ext>
              </a:extLst>
            </p:cNvPr>
            <p:cNvSpPr/>
            <p:nvPr/>
          </p:nvSpPr>
          <p:spPr bwMode="auto">
            <a:xfrm rot="16200000">
              <a:off x="1041526" y="3376623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051CB6B0-F848-4906-B386-5C4DFA28A137}"/>
                </a:ext>
              </a:extLst>
            </p:cNvPr>
            <p:cNvGrpSpPr/>
            <p:nvPr/>
          </p:nvGrpSpPr>
          <p:grpSpPr>
            <a:xfrm>
              <a:off x="817986" y="3027009"/>
              <a:ext cx="279335" cy="279335"/>
              <a:chOff x="777979" y="4189759"/>
              <a:chExt cx="279335" cy="279335"/>
            </a:xfrm>
          </p:grpSpPr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90C2032C-ABA7-4405-B822-38CA02E60B9C}"/>
                  </a:ext>
                </a:extLst>
              </p:cNvPr>
              <p:cNvSpPr/>
              <p:nvPr/>
            </p:nvSpPr>
            <p:spPr bwMode="auto">
              <a:xfrm>
                <a:off x="777979" y="4189759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920907C1-4BB8-425D-BEE2-AE1F14BD6288}"/>
                  </a:ext>
                </a:extLst>
              </p:cNvPr>
              <p:cNvSpPr/>
              <p:nvPr/>
            </p:nvSpPr>
            <p:spPr bwMode="auto">
              <a:xfrm>
                <a:off x="862466" y="4272608"/>
                <a:ext cx="110362" cy="110362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AA1C3106-2F02-423A-9F23-08E2CF4EF5B0}"/>
                </a:ext>
              </a:extLst>
            </p:cNvPr>
            <p:cNvGrpSpPr/>
            <p:nvPr/>
          </p:nvGrpSpPr>
          <p:grpSpPr>
            <a:xfrm>
              <a:off x="1376786" y="3027009"/>
              <a:ext cx="279335" cy="279335"/>
              <a:chOff x="777979" y="4189759"/>
              <a:chExt cx="279335" cy="279335"/>
            </a:xfrm>
          </p:grpSpPr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16228AC8-08AC-4471-8EA4-44F808FA22B1}"/>
                  </a:ext>
                </a:extLst>
              </p:cNvPr>
              <p:cNvSpPr/>
              <p:nvPr/>
            </p:nvSpPr>
            <p:spPr bwMode="auto">
              <a:xfrm>
                <a:off x="777979" y="4189759"/>
                <a:ext cx="279335" cy="279335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C379EFA7-3570-46DF-B66A-618131A84DE0}"/>
                  </a:ext>
                </a:extLst>
              </p:cNvPr>
              <p:cNvSpPr/>
              <p:nvPr/>
            </p:nvSpPr>
            <p:spPr bwMode="auto">
              <a:xfrm>
                <a:off x="862466" y="4272608"/>
                <a:ext cx="110362" cy="110362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77" name="アーチ 276">
              <a:extLst>
                <a:ext uri="{FF2B5EF4-FFF2-40B4-BE49-F238E27FC236}">
                  <a16:creationId xmlns:a16="http://schemas.microsoft.com/office/drawing/2014/main" id="{0BE4EE71-8258-461C-ABF5-EC99B0EB0D50}"/>
                </a:ext>
              </a:extLst>
            </p:cNvPr>
            <p:cNvSpPr/>
            <p:nvPr/>
          </p:nvSpPr>
          <p:spPr bwMode="auto">
            <a:xfrm rot="10800000">
              <a:off x="1124557" y="3339111"/>
              <a:ext cx="208230" cy="208232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139E6DCA-535E-4054-A02B-4162B5D0558D}"/>
              </a:ext>
            </a:extLst>
          </p:cNvPr>
          <p:cNvGrpSpPr/>
          <p:nvPr/>
        </p:nvGrpSpPr>
        <p:grpSpPr>
          <a:xfrm>
            <a:off x="2257112" y="3054218"/>
            <a:ext cx="1613960" cy="1089421"/>
            <a:chOff x="2257112" y="3054218"/>
            <a:chExt cx="1613960" cy="1089421"/>
          </a:xfrm>
        </p:grpSpPr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B48EF811-2A96-4ACE-94EA-B4A658AFCADD}"/>
                </a:ext>
              </a:extLst>
            </p:cNvPr>
            <p:cNvGrpSpPr/>
            <p:nvPr/>
          </p:nvGrpSpPr>
          <p:grpSpPr>
            <a:xfrm>
              <a:off x="2381949" y="3054218"/>
              <a:ext cx="1415379" cy="705528"/>
              <a:chOff x="7968335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293" name="四角形: 角を丸くする 292">
                <a:extLst>
                  <a:ext uri="{FF2B5EF4-FFF2-40B4-BE49-F238E27FC236}">
                    <a16:creationId xmlns:a16="http://schemas.microsoft.com/office/drawing/2014/main" id="{9227F914-81B5-411A-B9BB-17D9B00C0D7B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4" name="四角形: 角を丸くする 293">
                <a:extLst>
                  <a:ext uri="{FF2B5EF4-FFF2-40B4-BE49-F238E27FC236}">
                    <a16:creationId xmlns:a16="http://schemas.microsoft.com/office/drawing/2014/main" id="{B8192BFA-5301-4875-A1E3-00938445B83C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四角形: 角を丸くする 294">
                <a:extLst>
                  <a:ext uri="{FF2B5EF4-FFF2-40B4-BE49-F238E27FC236}">
                    <a16:creationId xmlns:a16="http://schemas.microsoft.com/office/drawing/2014/main" id="{A6701EA8-617E-4352-BCCE-C709B33E69AE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A380F1D4-0ABB-45AD-9763-379E61F0C07F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台形 296">
                <a:extLst>
                  <a:ext uri="{FF2B5EF4-FFF2-40B4-BE49-F238E27FC236}">
                    <a16:creationId xmlns:a16="http://schemas.microsoft.com/office/drawing/2014/main" id="{13C2B329-E85B-430A-B818-196E805C6050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326D8003-9336-4F2E-B853-335C23F70C6A}"/>
                </a:ext>
              </a:extLst>
            </p:cNvPr>
            <p:cNvSpPr/>
            <p:nvPr/>
          </p:nvSpPr>
          <p:spPr bwMode="auto">
            <a:xfrm>
              <a:off x="2257112" y="3738957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0" name="アーチ 289">
              <a:extLst>
                <a:ext uri="{FF2B5EF4-FFF2-40B4-BE49-F238E27FC236}">
                  <a16:creationId xmlns:a16="http://schemas.microsoft.com/office/drawing/2014/main" id="{6FFF8149-A881-4358-9B81-A121108B0C5D}"/>
                </a:ext>
              </a:extLst>
            </p:cNvPr>
            <p:cNvSpPr/>
            <p:nvPr/>
          </p:nvSpPr>
          <p:spPr bwMode="auto">
            <a:xfrm rot="10800000">
              <a:off x="2796603" y="312760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1" name="アーチ 290">
              <a:extLst>
                <a:ext uri="{FF2B5EF4-FFF2-40B4-BE49-F238E27FC236}">
                  <a16:creationId xmlns:a16="http://schemas.microsoft.com/office/drawing/2014/main" id="{2E6D03BF-568D-42EE-B2D5-9ECBC2928193}"/>
                </a:ext>
              </a:extLst>
            </p:cNvPr>
            <p:cNvSpPr/>
            <p:nvPr/>
          </p:nvSpPr>
          <p:spPr bwMode="auto">
            <a:xfrm rot="10800000">
              <a:off x="3102091" y="312760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2" name="アーチ 291">
              <a:extLst>
                <a:ext uri="{FF2B5EF4-FFF2-40B4-BE49-F238E27FC236}">
                  <a16:creationId xmlns:a16="http://schemas.microsoft.com/office/drawing/2014/main" id="{779EAB52-FB6A-46BB-B0A1-0728986C223C}"/>
                </a:ext>
              </a:extLst>
            </p:cNvPr>
            <p:cNvSpPr/>
            <p:nvPr/>
          </p:nvSpPr>
          <p:spPr bwMode="auto">
            <a:xfrm rot="10800000">
              <a:off x="2946960" y="331853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4FB93398-D81A-4CE8-88B5-B00A8D913550}"/>
              </a:ext>
            </a:extLst>
          </p:cNvPr>
          <p:cNvGrpSpPr/>
          <p:nvPr/>
        </p:nvGrpSpPr>
        <p:grpSpPr>
          <a:xfrm>
            <a:off x="4247526" y="3054218"/>
            <a:ext cx="1415379" cy="984732"/>
            <a:chOff x="4247526" y="3054218"/>
            <a:chExt cx="1415379" cy="984732"/>
          </a:xfrm>
        </p:grpSpPr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75544A74-0839-4984-8D9A-7A9291D9069C}"/>
                </a:ext>
              </a:extLst>
            </p:cNvPr>
            <p:cNvGrpSpPr/>
            <p:nvPr/>
          </p:nvGrpSpPr>
          <p:grpSpPr>
            <a:xfrm>
              <a:off x="4247526" y="3054218"/>
              <a:ext cx="1415379" cy="705528"/>
              <a:chOff x="7968335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304" name="四角形: 角を丸くする 303">
                <a:extLst>
                  <a:ext uri="{FF2B5EF4-FFF2-40B4-BE49-F238E27FC236}">
                    <a16:creationId xmlns:a16="http://schemas.microsoft.com/office/drawing/2014/main" id="{C957D552-D95F-40EB-9575-28D16AE711A5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5" name="四角形: 角を丸くする 304">
                <a:extLst>
                  <a:ext uri="{FF2B5EF4-FFF2-40B4-BE49-F238E27FC236}">
                    <a16:creationId xmlns:a16="http://schemas.microsoft.com/office/drawing/2014/main" id="{14FF7A42-D7D1-479F-AA60-BE84DF4EB739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6" name="四角形: 角を丸くする 305">
                <a:extLst>
                  <a:ext uri="{FF2B5EF4-FFF2-40B4-BE49-F238E27FC236}">
                    <a16:creationId xmlns:a16="http://schemas.microsoft.com/office/drawing/2014/main" id="{C7F4E817-D76A-4EA6-B2AD-56A70D75A7C4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A211A321-E46C-4279-8DCB-28C75EE2F660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8" name="台形 307">
                <a:extLst>
                  <a:ext uri="{FF2B5EF4-FFF2-40B4-BE49-F238E27FC236}">
                    <a16:creationId xmlns:a16="http://schemas.microsoft.com/office/drawing/2014/main" id="{4E1FEAEE-59F8-49BA-A68B-3927394C2B25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EDE9C0C3-898E-4B7B-9AC8-9887DEFB6B8D}"/>
                </a:ext>
              </a:extLst>
            </p:cNvPr>
            <p:cNvSpPr/>
            <p:nvPr/>
          </p:nvSpPr>
          <p:spPr bwMode="auto">
            <a:xfrm rot="16200000">
              <a:off x="4836580" y="3355786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1" name="アーチ 300">
              <a:extLst>
                <a:ext uri="{FF2B5EF4-FFF2-40B4-BE49-F238E27FC236}">
                  <a16:creationId xmlns:a16="http://schemas.microsoft.com/office/drawing/2014/main" id="{311CDCA3-F307-40B3-A270-256E2240036C}"/>
                </a:ext>
              </a:extLst>
            </p:cNvPr>
            <p:cNvSpPr/>
            <p:nvPr/>
          </p:nvSpPr>
          <p:spPr bwMode="auto">
            <a:xfrm>
              <a:off x="4669242" y="3224004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2" name="アーチ 301">
              <a:extLst>
                <a:ext uri="{FF2B5EF4-FFF2-40B4-BE49-F238E27FC236}">
                  <a16:creationId xmlns:a16="http://schemas.microsoft.com/office/drawing/2014/main" id="{FD9AA6F8-6066-4496-AABA-E258814B686A}"/>
                </a:ext>
              </a:extLst>
            </p:cNvPr>
            <p:cNvSpPr/>
            <p:nvPr/>
          </p:nvSpPr>
          <p:spPr bwMode="auto">
            <a:xfrm>
              <a:off x="4974730" y="3224004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3" name="アーチ 302">
              <a:extLst>
                <a:ext uri="{FF2B5EF4-FFF2-40B4-BE49-F238E27FC236}">
                  <a16:creationId xmlns:a16="http://schemas.microsoft.com/office/drawing/2014/main" id="{5B207577-8D26-4E64-B092-A314B0E4A012}"/>
                </a:ext>
              </a:extLst>
            </p:cNvPr>
            <p:cNvSpPr/>
            <p:nvPr/>
          </p:nvSpPr>
          <p:spPr bwMode="auto">
            <a:xfrm rot="10800000">
              <a:off x="4819599" y="3338021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ＭＳ Ｐゴシック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pptx850_エアコン暖房のイラスト（２）</dc:title>
  <dc:subject>pptx850_エアコン暖房のイラスト（２）</dc:subject>
  <dc:creator>digipot.net</dc:creator>
  <cp:revision>1</cp:revision>
  <dcterms:created xsi:type="dcterms:W3CDTF">2018-05-20T00:31:01Z</dcterms:created>
  <dcterms:modified xsi:type="dcterms:W3CDTF">2018-09-09T11:29:33Z</dcterms:modified>
  <cp:version>1</cp:version>
</cp:coreProperties>
</file>